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  <p:sldMasterId id="2147483652" r:id="rId2"/>
    <p:sldMasterId id="2147483684" r:id="rId3"/>
  </p:sldMasterIdLst>
  <p:notesMasterIdLst>
    <p:notesMasterId r:id="rId20"/>
  </p:notesMasterIdLst>
  <p:handoutMasterIdLst>
    <p:handoutMasterId r:id="rId21"/>
  </p:handoutMasterIdLst>
  <p:sldIdLst>
    <p:sldId id="269" r:id="rId4"/>
    <p:sldId id="262" r:id="rId5"/>
    <p:sldId id="309" r:id="rId6"/>
    <p:sldId id="308" r:id="rId7"/>
    <p:sldId id="310" r:id="rId8"/>
    <p:sldId id="324" r:id="rId9"/>
    <p:sldId id="325" r:id="rId10"/>
    <p:sldId id="326" r:id="rId11"/>
    <p:sldId id="318" r:id="rId12"/>
    <p:sldId id="320" r:id="rId13"/>
    <p:sldId id="331" r:id="rId14"/>
    <p:sldId id="295" r:id="rId15"/>
    <p:sldId id="328" r:id="rId16"/>
    <p:sldId id="329" r:id="rId17"/>
    <p:sldId id="330" r:id="rId18"/>
    <p:sldId id="260" r:id="rId19"/>
  </p:sldIdLst>
  <p:sldSz cx="12192000" cy="6858000"/>
  <p:notesSz cx="6858000" cy="9144000"/>
  <p:embeddedFontLst>
    <p:embeddedFont>
      <p:font typeface="微軟正黑體" panose="020B0604030504040204" pitchFamily="34" charset="-120"/>
      <p:regular r:id="rId22"/>
      <p:bold r:id="rId23"/>
    </p:embeddedFont>
    <p:embeddedFont>
      <p:font typeface="맑은 고딕" panose="020B0503020000020004" pitchFamily="34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Garamond" panose="02020404030301010803" pitchFamily="18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CCD2"/>
    <a:srgbClr val="0063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13" autoAdjust="0"/>
    <p:restoredTop sz="94558"/>
  </p:normalViewPr>
  <p:slideViewPr>
    <p:cSldViewPr snapToGrid="0">
      <p:cViewPr varScale="1">
        <p:scale>
          <a:sx n="121" d="100"/>
          <a:sy n="121" d="100"/>
        </p:scale>
        <p:origin x="208" y="168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21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276E-433B-88E5-24BB41DD0437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276E-433B-88E5-24BB41DD0437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5-276E-433B-88E5-24BB41DD0437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7-276E-433B-88E5-24BB41DD0437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76E-433B-88E5-24BB41DD0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  <a:t>2021. 6. 24.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4113B-9CE1-B542-A944-98B2E3C1E540}" type="datetimeFigureOut">
              <a:rPr kumimoji="1" lang="zh-TW" altLang="en-US" smtClean="0"/>
              <a:t>2021/6/24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3C4D3-F7AB-F949-869B-21DCECBC99D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210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3C4D3-F7AB-F949-869B-21DCECBC99D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4160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dirty="0"/>
              <a:t>我們希望讓每個人都能了解這個專題的各個細節和技術部分，為此</a:t>
            </a:r>
            <a:r>
              <a:rPr lang="zh-TW" altLang="en-US" dirty="0"/>
              <a:t>，</a:t>
            </a:r>
            <a:r>
              <a:rPr lang="zh-TW" altLang="zh-TW" dirty="0"/>
              <a:t>我們將這個專題分成</a:t>
            </a:r>
            <a:r>
              <a:rPr lang="zh-TW" altLang="en-US" dirty="0"/>
              <a:t>數個部分進行分工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並於每個週四定期報告進度，進行意見交換以及技術上的修改和交流。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dirty="0"/>
              <a:t>在整個專案進行中，我們讓每個組員同時開發自己專案，也同時針對整組的最終專案進行修改，讓過程中可以讓每個人採取許多不同方法，並去嘗試效能和效果， </a:t>
            </a:r>
            <a:endParaRPr kumimoji="1"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3C4D3-F7AB-F949-869B-21DCECBC99D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227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96C2E-CEA7-154A-BB93-95DE8103232D}" type="datetimeFigureOut">
              <a:rPr kumimoji="1" lang="zh-TW" altLang="en-US" smtClean="0"/>
              <a:t>2021/6/24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CAAF5-8E67-EC4C-958C-677A73B1A9E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21977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1" r:id="rId5"/>
    <p:sldLayoutId id="2147483737" r:id="rId6"/>
    <p:sldLayoutId id="2147483736" r:id="rId7"/>
    <p:sldLayoutId id="2147483740" r:id="rId8"/>
    <p:sldLayoutId id="2147483741" r:id="rId9"/>
    <p:sldLayoutId id="2147483744" r:id="rId10"/>
    <p:sldLayoutId id="2147483742" r:id="rId11"/>
    <p:sldLayoutId id="2147483745" r:id="rId12"/>
    <p:sldLayoutId id="2147483748" r:id="rId13"/>
    <p:sldLayoutId id="2147483749" r:id="rId14"/>
    <p:sldLayoutId id="2147483753" r:id="rId15"/>
    <p:sldLayoutId id="2147483754" r:id="rId16"/>
    <p:sldLayoutId id="2147483750" r:id="rId17"/>
    <p:sldLayoutId id="2147483751" r:id="rId18"/>
    <p:sldLayoutId id="2147483752" r:id="rId19"/>
    <p:sldLayoutId id="2147483755" r:id="rId2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eterchen302/%E7%94%A8d3-js%E7%95%AB%E5%87%BAk%E7%B7%9A%E5%9C%96-part-1-269abea7be77" TargetMode="External"/><Relationship Id="rId2" Type="http://schemas.openxmlformats.org/officeDocument/2006/relationships/hyperlink" Target="https://www.itread01.com/articles/1476116114.html" TargetMode="Externa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4535055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hlinkClick r:id="rId3"/>
          </p:cNvPr>
          <p:cNvSpPr txBox="1"/>
          <p:nvPr/>
        </p:nvSpPr>
        <p:spPr>
          <a:xfrm>
            <a:off x="0" y="6597853"/>
            <a:ext cx="11887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3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-144" y="4657828"/>
            <a:ext cx="118872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5400" dirty="0" err="1">
                <a:solidFill>
                  <a:schemeClr val="bg1"/>
                </a:solidFill>
                <a:cs typeface="Arial" pitchFamily="34" charset="0"/>
              </a:rPr>
              <a:t>期末專題：股票資訊查詢系統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C93A749-4892-904B-B350-3C571F7F414E}"/>
              </a:ext>
            </a:extLst>
          </p:cNvPr>
          <p:cNvSpPr txBox="1"/>
          <p:nvPr/>
        </p:nvSpPr>
        <p:spPr>
          <a:xfrm>
            <a:off x="7416800" y="5581158"/>
            <a:ext cx="477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</a:rPr>
              <a:t>組員： 陳睿澤 張孝全 張</a:t>
            </a:r>
            <a:r>
              <a:rPr lang="zh-TW" altLang="zh-TW" dirty="0">
                <a:solidFill>
                  <a:schemeClr val="bg1"/>
                </a:solidFill>
              </a:rPr>
              <a:t>棋閔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zh-TW" altLang="zh-TW" dirty="0">
                <a:solidFill>
                  <a:schemeClr val="bg1"/>
                </a:solidFill>
              </a:rPr>
              <a:t>吳宥俞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zh-TW" altLang="zh-TW" dirty="0">
                <a:solidFill>
                  <a:schemeClr val="bg1"/>
                </a:solidFill>
              </a:rPr>
              <a:t>賴濰凱 </a:t>
            </a:r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CC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C6257B-4985-4EC2-8BC6-07531F36E5E2}"/>
              </a:ext>
            </a:extLst>
          </p:cNvPr>
          <p:cNvSpPr txBox="1"/>
          <p:nvPr/>
        </p:nvSpPr>
        <p:spPr>
          <a:xfrm>
            <a:off x="826851" y="816840"/>
            <a:ext cx="433853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5400" b="1" dirty="0">
                <a:solidFill>
                  <a:schemeClr val="bg1"/>
                </a:solidFill>
                <a:cs typeface="Arial" pitchFamily="34" charset="0"/>
              </a:rPr>
              <a:t>即時查詢系統</a:t>
            </a:r>
            <a:endParaRPr lang="en-US" altLang="zh-TW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자유형: 도형 13">
            <a:extLst>
              <a:ext uri="{FF2B5EF4-FFF2-40B4-BE49-F238E27FC236}">
                <a16:creationId xmlns:a16="http://schemas.microsoft.com/office/drawing/2014/main" id="{6B602DAC-8CAF-46F9-8A29-E65177044D48}"/>
              </a:ext>
            </a:extLst>
          </p:cNvPr>
          <p:cNvSpPr/>
          <p:nvPr/>
        </p:nvSpPr>
        <p:spPr>
          <a:xfrm>
            <a:off x="1060674" y="4477016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7925B-98A8-47AE-A033-B434D60B821C}"/>
              </a:ext>
            </a:extLst>
          </p:cNvPr>
          <p:cNvSpPr txBox="1"/>
          <p:nvPr/>
        </p:nvSpPr>
        <p:spPr>
          <a:xfrm>
            <a:off x="5776972" y="1278505"/>
            <a:ext cx="5910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格式內容所回傳的值來動作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844A2-5B94-42C9-82E3-30181E42A458}"/>
              </a:ext>
            </a:extLst>
          </p:cNvPr>
          <p:cNvSpPr txBox="1"/>
          <p:nvPr/>
        </p:nvSpPr>
        <p:spPr>
          <a:xfrm>
            <a:off x="6145695" y="578993"/>
            <a:ext cx="4900426" cy="49244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ko-KR" altLang="en-US" sz="3200" b="1" dirty="0" err="1">
                <a:solidFill>
                  <a:schemeClr val="accent2"/>
                </a:solidFill>
                <a:cs typeface="Arial" pitchFamily="34" charset="0"/>
              </a:rPr>
              <a:t>資料前後端傳遞</a:t>
            </a:r>
            <a:endParaRPr lang="en-US" altLang="ko-KR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6AB4A9-A236-9946-A0A4-5EDFF6CF93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281" y="3287949"/>
            <a:ext cx="5653594" cy="335573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1A83AD5-DF18-3B4E-B44A-57F231930678}"/>
              </a:ext>
            </a:extLst>
          </p:cNvPr>
          <p:cNvSpPr txBox="1"/>
          <p:nvPr/>
        </p:nvSpPr>
        <p:spPr>
          <a:xfrm>
            <a:off x="8358693" y="3287949"/>
            <a:ext cx="2928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b="1" dirty="0">
                <a:latin typeface="微軟正黑體" panose="020B0604030504040204" pitchFamily="34" charset="-120"/>
              </a:rPr>
              <a:t>依據回傳的內容去取得股票的資料，最後再將取得的資料回傳回去</a:t>
            </a:r>
            <a:r>
              <a:rPr lang="en-US" altLang="zh-TW" b="1" dirty="0">
                <a:latin typeface="微軟正黑體" panose="020B0604030504040204" pitchFamily="34" charset="-120"/>
              </a:rPr>
              <a:t>html</a:t>
            </a:r>
            <a:r>
              <a:rPr lang="zh-TW" altLang="zh-TW" b="1" dirty="0">
                <a:latin typeface="微軟正黑體" panose="020B0604030504040204" pitchFamily="34" charset="-120"/>
              </a:rPr>
              <a:t>顯示出來，回傳的內容皆用</a:t>
            </a:r>
            <a:r>
              <a:rPr lang="en-US" altLang="zh-TW" b="1" dirty="0">
                <a:latin typeface="微軟正黑體" panose="020B0604030504040204" pitchFamily="34" charset="-120"/>
              </a:rPr>
              <a:t>locals(),</a:t>
            </a:r>
            <a:r>
              <a:rPr lang="zh-TW" altLang="zh-TW" b="1" dirty="0">
                <a:latin typeface="微軟正黑體" panose="020B0604030504040204" pitchFamily="34" charset="-120"/>
              </a:rPr>
              <a:t>將全部的資料打包回傳回去做使用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054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CC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C6257B-4985-4EC2-8BC6-07531F36E5E2}"/>
              </a:ext>
            </a:extLst>
          </p:cNvPr>
          <p:cNvSpPr txBox="1"/>
          <p:nvPr/>
        </p:nvSpPr>
        <p:spPr>
          <a:xfrm>
            <a:off x="826851" y="816840"/>
            <a:ext cx="433853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5400" b="1" dirty="0">
                <a:solidFill>
                  <a:schemeClr val="bg1"/>
                </a:solidFill>
                <a:cs typeface="Arial" pitchFamily="34" charset="0"/>
              </a:rPr>
              <a:t>即時查詢系統</a:t>
            </a:r>
            <a:endParaRPr lang="en-US" altLang="zh-TW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자유형: 도형 13">
            <a:extLst>
              <a:ext uri="{FF2B5EF4-FFF2-40B4-BE49-F238E27FC236}">
                <a16:creationId xmlns:a16="http://schemas.microsoft.com/office/drawing/2014/main" id="{6B602DAC-8CAF-46F9-8A29-E65177044D48}"/>
              </a:ext>
            </a:extLst>
          </p:cNvPr>
          <p:cNvSpPr/>
          <p:nvPr/>
        </p:nvSpPr>
        <p:spPr>
          <a:xfrm>
            <a:off x="1060674" y="4477016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7925B-98A8-47AE-A033-B434D60B821C}"/>
              </a:ext>
            </a:extLst>
          </p:cNvPr>
          <p:cNvSpPr txBox="1"/>
          <p:nvPr/>
        </p:nvSpPr>
        <p:spPr>
          <a:xfrm>
            <a:off x="5776972" y="1278505"/>
            <a:ext cx="5910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/>
              <a:t>views.py</a:t>
            </a:r>
            <a:r>
              <a:rPr lang="en-US" altLang="zh-TW" b="1" dirty="0"/>
              <a:t> </a:t>
            </a:r>
            <a:r>
              <a:rPr lang="zh-TW" altLang="zh-TW" b="1" dirty="0"/>
              <a:t>接收要求回傳</a:t>
            </a:r>
            <a:r>
              <a:rPr lang="en-US" altLang="zh-TW" b="1" dirty="0" err="1"/>
              <a:t>Twstocks</a:t>
            </a:r>
            <a:r>
              <a:rPr lang="zh-TW" altLang="zh-TW" b="1" dirty="0"/>
              <a:t>的股票資料</a:t>
            </a:r>
            <a:r>
              <a:rPr lang="zh-TW" altLang="zh-TW" sz="2000" dirty="0"/>
              <a:t> </a:t>
            </a:r>
            <a:endParaRPr lang="en-US" altLang="zh-TW" sz="2000" dirty="0"/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並藉由ＨＴＭＬ顯示於網頁上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844A2-5B94-42C9-82E3-30181E42A458}"/>
              </a:ext>
            </a:extLst>
          </p:cNvPr>
          <p:cNvSpPr txBox="1"/>
          <p:nvPr/>
        </p:nvSpPr>
        <p:spPr>
          <a:xfrm>
            <a:off x="6145695" y="578993"/>
            <a:ext cx="4900426" cy="49244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ko-KR" altLang="en-US" sz="3200" b="1" dirty="0" err="1">
                <a:solidFill>
                  <a:schemeClr val="accent2"/>
                </a:solidFill>
                <a:cs typeface="Arial" pitchFamily="34" charset="0"/>
              </a:rPr>
              <a:t>資料前後端傳遞</a:t>
            </a:r>
            <a:endParaRPr lang="en-US" altLang="ko-KR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67D9C9F-B337-234E-88AF-97442E1AB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061" y="3398762"/>
            <a:ext cx="9255542" cy="337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93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CC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44F50D9-CB42-45B3-8C0D-D8D3A1E264B0}"/>
              </a:ext>
            </a:extLst>
          </p:cNvPr>
          <p:cNvSpPr txBox="1"/>
          <p:nvPr/>
        </p:nvSpPr>
        <p:spPr>
          <a:xfrm>
            <a:off x="5702738" y="688147"/>
            <a:ext cx="53176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使用者可以在輸入欄輸入想要查詢名稱或代號，相關資訊會顯示在左邊，下方為開盤價、最高價、最低價、最佳買入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賣出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價、最佳買入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賣出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數量。</a:t>
            </a:r>
            <a:endParaRPr lang="en-US" altLang="ko-KR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72F40-529D-4509-B09F-D118A63DE15B}"/>
              </a:ext>
            </a:extLst>
          </p:cNvPr>
          <p:cNvSpPr txBox="1"/>
          <p:nvPr/>
        </p:nvSpPr>
        <p:spPr>
          <a:xfrm>
            <a:off x="528638" y="5488739"/>
            <a:ext cx="5317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我們將所有功能統合為一個網頁，旁邊利用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sidebar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創造出一個導覽列，能讓使用者通過拖曳或是點擊左邊名稱到達想要的地方。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27BCD3F8-938A-AF47-BC20-7683627BC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8" y="1119939"/>
            <a:ext cx="4572000" cy="43688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4D019164-BC4C-D940-AFAD-69FA9E36306C}"/>
              </a:ext>
            </a:extLst>
          </p:cNvPr>
          <p:cNvSpPr txBox="1"/>
          <p:nvPr/>
        </p:nvSpPr>
        <p:spPr>
          <a:xfrm>
            <a:off x="385053" y="198715"/>
            <a:ext cx="53176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4800" b="1" dirty="0">
                <a:solidFill>
                  <a:schemeClr val="bg1"/>
                </a:solidFill>
                <a:cs typeface="Arial" pitchFamily="34" charset="0"/>
              </a:rPr>
              <a:t>網站美工</a:t>
            </a:r>
            <a:r>
              <a:rPr lang="en-US" altLang="zh-TW" sz="4800" b="1" dirty="0">
                <a:solidFill>
                  <a:schemeClr val="bg1"/>
                </a:solidFill>
                <a:cs typeface="Arial" pitchFamily="34" charset="0"/>
              </a:rPr>
              <a:t>(UI/UX)</a:t>
            </a:r>
          </a:p>
          <a:p>
            <a:r>
              <a:rPr lang="zh-TW" altLang="zh-TW" b="1" dirty="0">
                <a:cs typeface="Arial" pitchFamily="34" charset="0"/>
              </a:rPr>
              <a:t> </a:t>
            </a:r>
            <a:endParaRPr lang="ko-KR" altLang="en-US" b="1" dirty="0">
              <a:cs typeface="Arial" pitchFamily="34" charset="0"/>
            </a:endParaRPr>
          </a:p>
          <a:p>
            <a:r>
              <a:rPr lang="zh-TW" altLang="zh-TW" b="1" dirty="0">
                <a:cs typeface="Arial" pitchFamily="34" charset="0"/>
              </a:rPr>
              <a:t> </a:t>
            </a:r>
            <a:endParaRPr lang="ko-KR" altLang="en-US" b="1" dirty="0">
              <a:cs typeface="Arial" pitchFamily="34" charset="0"/>
            </a:endParaRPr>
          </a:p>
          <a:p>
            <a:endParaRPr kumimoji="1"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E31F10E-4CB5-0E49-A59C-ECCD5E1CA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32" y="2134199"/>
            <a:ext cx="6574239" cy="310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25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CC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44F50D9-CB42-45B3-8C0D-D8D3A1E264B0}"/>
              </a:ext>
            </a:extLst>
          </p:cNvPr>
          <p:cNvSpPr txBox="1"/>
          <p:nvPr/>
        </p:nvSpPr>
        <p:spPr>
          <a:xfrm>
            <a:off x="5702738" y="811257"/>
            <a:ext cx="53176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使用者可以在輸入欄輸入想要查詢名稱或代號，相關資訊會顯示在左邊，下方為開盤價、最高價、最低價、最佳買入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賣出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價、最佳買入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賣出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數量。通過從 </a:t>
            </a:r>
            <a:endParaRPr lang="en-US" altLang="ko-KR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72F40-529D-4509-B09F-D118A63DE15B}"/>
              </a:ext>
            </a:extLst>
          </p:cNvPr>
          <p:cNvSpPr txBox="1"/>
          <p:nvPr/>
        </p:nvSpPr>
        <p:spPr>
          <a:xfrm>
            <a:off x="528637" y="5488739"/>
            <a:ext cx="65742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程式：從查詢範圍選取想查詢的年份和時間，點下想查到的股票代號後，送入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views.py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candlestick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和在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candlestick.html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進行繪畫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線圖的動作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zh-TW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D019164-BC4C-D940-AFAD-69FA9E36306C}"/>
              </a:ext>
            </a:extLst>
          </p:cNvPr>
          <p:cNvSpPr txBox="1"/>
          <p:nvPr/>
        </p:nvSpPr>
        <p:spPr>
          <a:xfrm>
            <a:off x="385053" y="198715"/>
            <a:ext cx="53176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4800" b="1" dirty="0">
                <a:solidFill>
                  <a:schemeClr val="bg1"/>
                </a:solidFill>
                <a:cs typeface="Arial" pitchFamily="34" charset="0"/>
              </a:rPr>
              <a:t>網站美工</a:t>
            </a:r>
            <a:r>
              <a:rPr lang="en-US" altLang="zh-TW" sz="4800" b="1" dirty="0">
                <a:solidFill>
                  <a:schemeClr val="bg1"/>
                </a:solidFill>
                <a:cs typeface="Arial" pitchFamily="34" charset="0"/>
              </a:rPr>
              <a:t>(UI/UX)</a:t>
            </a:r>
          </a:p>
          <a:p>
            <a:r>
              <a:rPr lang="zh-TW" altLang="zh-TW" b="1" dirty="0">
                <a:cs typeface="Arial" pitchFamily="34" charset="0"/>
              </a:rPr>
              <a:t> </a:t>
            </a:r>
            <a:endParaRPr lang="ko-KR" altLang="en-US" b="1" dirty="0">
              <a:cs typeface="Arial" pitchFamily="34" charset="0"/>
            </a:endParaRPr>
          </a:p>
          <a:p>
            <a:r>
              <a:rPr lang="zh-TW" altLang="zh-TW" b="1" dirty="0">
                <a:cs typeface="Arial" pitchFamily="34" charset="0"/>
              </a:rPr>
              <a:t> </a:t>
            </a:r>
            <a:endParaRPr lang="ko-KR" altLang="en-US" b="1" dirty="0">
              <a:cs typeface="Arial" pitchFamily="34" charset="0"/>
            </a:endParaRPr>
          </a:p>
          <a:p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1CC9D02-0150-E04C-99DF-ABEA2339A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2" y="1115562"/>
            <a:ext cx="5261409" cy="42222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1B73AF8-DD59-E341-9358-C11A9B5817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63870" y="2195681"/>
            <a:ext cx="6510708" cy="300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33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DCB0A27-2FA7-A044-BED3-5C9E7A3CAD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368084"/>
            <a:ext cx="11573197" cy="724247"/>
          </a:xfrm>
        </p:spPr>
        <p:txBody>
          <a:bodyPr/>
          <a:lstStyle/>
          <a:p>
            <a:r>
              <a:rPr kumimoji="1" lang="en-US" altLang="zh-TW" dirty="0" err="1"/>
              <a:t>Ngrok</a:t>
            </a:r>
            <a:r>
              <a:rPr kumimoji="1" lang="zh-TW" altLang="en-US" dirty="0"/>
              <a:t>架設網站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3B5203-8B09-7D41-B4D1-3E038506FD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1" y="1418905"/>
            <a:ext cx="5271770" cy="328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94BA1DE-B6AA-F44C-9A56-D3E5B047C6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92470" y="1422077"/>
            <a:ext cx="5274310" cy="280416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6C3A474-A484-A542-A5E9-0E92F98054AF}"/>
              </a:ext>
            </a:extLst>
          </p:cNvPr>
          <p:cNvSpPr txBox="1"/>
          <p:nvPr/>
        </p:nvSpPr>
        <p:spPr>
          <a:xfrm>
            <a:off x="255108" y="4977430"/>
            <a:ext cx="51517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ngrok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做為一個轉發的伺服器，他可以把外界的請求轉發到你指定的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Port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將你本機指定的地址公開，再將由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ngrok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一串公開的網址來存取內容。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645935-3BFF-5D4B-9EFF-2C42A60931C2}"/>
              </a:ext>
            </a:extLst>
          </p:cNvPr>
          <p:cNvSpPr/>
          <p:nvPr/>
        </p:nvSpPr>
        <p:spPr>
          <a:xfrm>
            <a:off x="5792470" y="4348547"/>
            <a:ext cx="426291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我們這組使用的是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django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預設的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8000port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來接入架設好的網站 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C77BC75-8A11-4142-9C11-876B0CE64085}"/>
              </a:ext>
            </a:extLst>
          </p:cNvPr>
          <p:cNvSpPr txBox="1"/>
          <p:nvPr/>
        </p:nvSpPr>
        <p:spPr>
          <a:xfrm>
            <a:off x="5792470" y="5946926"/>
            <a:ext cx="4586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setting.py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當中的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ALLOWED_HOST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當中加入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ngrok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給的通行碼。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032D2C6-219B-B741-AAB4-355D4A78157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92470" y="5123820"/>
            <a:ext cx="5274310" cy="62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33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7F4BF016-83A9-1142-99A3-93F2818EDA09}"/>
              </a:ext>
            </a:extLst>
          </p:cNvPr>
          <p:cNvSpPr txBox="1"/>
          <p:nvPr/>
        </p:nvSpPr>
        <p:spPr>
          <a:xfrm>
            <a:off x="700088" y="385763"/>
            <a:ext cx="568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5400" b="1" dirty="0"/>
              <a:t>參考資料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F3E3AA-FFE8-F041-8E16-0228F7A8A57D}"/>
              </a:ext>
            </a:extLst>
          </p:cNvPr>
          <p:cNvSpPr txBox="1"/>
          <p:nvPr/>
        </p:nvSpPr>
        <p:spPr>
          <a:xfrm>
            <a:off x="842963" y="1657350"/>
            <a:ext cx="71580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TW" dirty="0"/>
              <a:t>[1] IT</a:t>
            </a:r>
            <a:r>
              <a:rPr lang="zh-TW" altLang="zh-TW" dirty="0"/>
              <a:t>技術（</a:t>
            </a:r>
            <a:r>
              <a:rPr lang="en-US" altLang="zh-TW" dirty="0"/>
              <a:t>2016</a:t>
            </a:r>
            <a:r>
              <a:rPr lang="zh-TW" altLang="zh-TW" dirty="0"/>
              <a:t>）。</a:t>
            </a:r>
            <a:r>
              <a:rPr lang="en-US" altLang="zh-TW" dirty="0" err="1"/>
              <a:t>Ngrok</a:t>
            </a:r>
            <a:r>
              <a:rPr lang="zh-TW" altLang="zh-TW" dirty="0"/>
              <a:t>讓你的本地</a:t>
            </a:r>
            <a:r>
              <a:rPr lang="en-US" altLang="zh-TW" dirty="0"/>
              <a:t>Web</a:t>
            </a:r>
            <a:r>
              <a:rPr lang="zh-TW" altLang="zh-TW" dirty="0"/>
              <a:t>應用暴露在公網上。取自</a:t>
            </a:r>
            <a:r>
              <a:rPr lang="en-US" altLang="zh-TW" dirty="0"/>
              <a:t>: </a:t>
            </a:r>
            <a:r>
              <a:rPr lang="en-US" altLang="zh-TW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https://www.itread01.com/articles/1476116114.html</a:t>
            </a:r>
            <a:endParaRPr lang="zh-TW" altLang="zh-TW" dirty="0"/>
          </a:p>
          <a:p>
            <a:pPr latinLnBrk="1"/>
            <a:r>
              <a:rPr lang="en-US" altLang="zh-TW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.com/articles/1476116114.html</a:t>
            </a:r>
            <a:endParaRPr lang="en-US" altLang="zh-TW" dirty="0"/>
          </a:p>
          <a:p>
            <a:pPr latinLnBrk="1"/>
            <a:endParaRPr lang="en-US" altLang="zh-TW" dirty="0"/>
          </a:p>
          <a:p>
            <a:pPr latinLnBrk="1"/>
            <a:r>
              <a:rPr lang="en-US" altLang="zh-TW" dirty="0"/>
              <a:t>[2] Peter Chen</a:t>
            </a:r>
            <a:r>
              <a:rPr lang="zh-TW" altLang="zh-TW" dirty="0"/>
              <a:t>（</a:t>
            </a:r>
            <a:r>
              <a:rPr lang="en-US" altLang="zh-TW" dirty="0"/>
              <a:t>2019</a:t>
            </a:r>
            <a:r>
              <a:rPr lang="zh-TW" altLang="zh-TW" dirty="0"/>
              <a:t>）。用</a:t>
            </a:r>
            <a:r>
              <a:rPr lang="en-US" altLang="zh-TW" dirty="0"/>
              <a:t>D3.js</a:t>
            </a:r>
            <a:r>
              <a:rPr lang="zh-TW" altLang="zh-TW" dirty="0"/>
              <a:t>畫出</a:t>
            </a:r>
            <a:r>
              <a:rPr lang="en-US" altLang="zh-TW" dirty="0"/>
              <a:t>K</a:t>
            </a:r>
            <a:r>
              <a:rPr lang="zh-TW" altLang="zh-TW" dirty="0"/>
              <a:t>線圖。取自</a:t>
            </a:r>
            <a:r>
              <a:rPr lang="en-US" altLang="zh-TW" dirty="0"/>
              <a:t>: </a:t>
            </a:r>
            <a:r>
              <a:rPr lang="en-US" altLang="zh-TW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https://medium.com/@peterchen302/%E7%94%A8d3-js%E7%95%AB%E5%87%BAk%E7%B7%9A%E5%9C%96-part-1-269abea7be77</a:t>
            </a:r>
            <a:endParaRPr lang="zh-TW" altLang="zh-TW" dirty="0"/>
          </a:p>
          <a:p>
            <a:pPr latinLnBrk="1"/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2220392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210424" y="2910883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A2D45-FE71-45F3-BC5E-44FEBBFAC98A}"/>
              </a:ext>
            </a:extLst>
          </p:cNvPr>
          <p:cNvGrpSpPr/>
          <p:nvPr/>
        </p:nvGrpSpPr>
        <p:grpSpPr>
          <a:xfrm>
            <a:off x="5855197" y="1815304"/>
            <a:ext cx="5745012" cy="4344630"/>
            <a:chOff x="5885014" y="654503"/>
            <a:chExt cx="5745012" cy="43446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E8CF79-C4DC-4256-B3FC-D8396EF89A35}"/>
                </a:ext>
              </a:extLst>
            </p:cNvPr>
            <p:cNvGrpSpPr/>
            <p:nvPr/>
          </p:nvGrpSpPr>
          <p:grpSpPr>
            <a:xfrm>
              <a:off x="6903915" y="1832870"/>
              <a:ext cx="4726110" cy="743163"/>
              <a:chOff x="6751978" y="2780689"/>
              <a:chExt cx="4526165" cy="74316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E1C952-85DD-4DB6-AAE3-6860651F3B58}"/>
                  </a:ext>
                </a:extLst>
              </p:cNvPr>
              <p:cNvSpPr txBox="1"/>
              <p:nvPr/>
            </p:nvSpPr>
            <p:spPr>
              <a:xfrm>
                <a:off x="6751978" y="3246853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cs typeface="Arial" pitchFamily="34" charset="0"/>
                  </a:rPr>
                  <a:t>簡單的闡述我們整組是如何完成此次專題，以及分工相關細節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6C016-2CE9-4A41-AAAD-479E0F70132F}"/>
                  </a:ext>
                </a:extLst>
              </p:cNvPr>
              <p:cNvSpPr txBox="1"/>
              <p:nvPr/>
            </p:nvSpPr>
            <p:spPr>
              <a:xfrm>
                <a:off x="6770451" y="2780689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 err="1">
                    <a:solidFill>
                      <a:schemeClr val="bg1"/>
                    </a:solidFill>
                    <a:cs typeface="Arial" pitchFamily="34" charset="0"/>
                  </a:rPr>
                  <a:t>專題開發時間軸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5E3EB12-866A-4616-9661-235355DF8A5F}"/>
                </a:ext>
              </a:extLst>
            </p:cNvPr>
            <p:cNvGrpSpPr/>
            <p:nvPr/>
          </p:nvGrpSpPr>
          <p:grpSpPr>
            <a:xfrm>
              <a:off x="6843109" y="695217"/>
              <a:ext cx="4786916" cy="743163"/>
              <a:chOff x="6693744" y="471825"/>
              <a:chExt cx="4584398" cy="74316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07198E-A196-4A48-A05D-D321491ED281}"/>
                  </a:ext>
                </a:extLst>
              </p:cNvPr>
              <p:cNvSpPr txBox="1"/>
              <p:nvPr/>
            </p:nvSpPr>
            <p:spPr>
              <a:xfrm>
                <a:off x="6770450" y="937989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cs typeface="Arial" pitchFamily="34" charset="0"/>
                  </a:rPr>
                  <a:t>進行專題前的前置作業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6944A9-8317-4701-8923-95546EBC6A81}"/>
                  </a:ext>
                </a:extLst>
              </p:cNvPr>
              <p:cNvSpPr txBox="1"/>
              <p:nvPr/>
            </p:nvSpPr>
            <p:spPr>
              <a:xfrm>
                <a:off x="6693744" y="471825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 err="1">
                    <a:solidFill>
                      <a:schemeClr val="bg1"/>
                    </a:solidFill>
                    <a:cs typeface="Arial" pitchFamily="34" charset="0"/>
                  </a:rPr>
                  <a:t>任務和工作分配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42029-48EF-40B7-A20B-9D05D2DD248A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4716221-0920-43D2-8214-692D549C8529}"/>
                </a:ext>
              </a:extLst>
            </p:cNvPr>
            <p:cNvGrpSpPr/>
            <p:nvPr/>
          </p:nvGrpSpPr>
          <p:grpSpPr>
            <a:xfrm>
              <a:off x="6843110" y="3060723"/>
              <a:ext cx="4786916" cy="701496"/>
              <a:chOff x="6693745" y="1666120"/>
              <a:chExt cx="4584398" cy="70149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8B8FD6-80F9-4576-90AF-C6AE8A378DB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/>
                    </a:solidFill>
                    <a:cs typeface="Arial" pitchFamily="34" charset="0"/>
                  </a:rPr>
                  <a:t>針對我們所採用的技術做一些說明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8DC5F-7B11-4BFE-A62A-1B2C2273B5B4}"/>
                  </a:ext>
                </a:extLst>
              </p:cNvPr>
              <p:cNvSpPr txBox="1"/>
              <p:nvPr/>
            </p:nvSpPr>
            <p:spPr>
              <a:xfrm>
                <a:off x="6693745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 err="1">
                    <a:solidFill>
                      <a:schemeClr val="bg1"/>
                    </a:solidFill>
                    <a:cs typeface="Arial" pitchFamily="34" charset="0"/>
                  </a:rPr>
                  <a:t>專案技術基本架構說明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212152-D2D8-461E-8E4F-7D4F53482A03}"/>
                </a:ext>
              </a:extLst>
            </p:cNvPr>
            <p:cNvSpPr txBox="1"/>
            <p:nvPr/>
          </p:nvSpPr>
          <p:spPr>
            <a:xfrm>
              <a:off x="5885014" y="299692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8233B18-C5F8-4857-9674-02EC79188E0E}"/>
                </a:ext>
              </a:extLst>
            </p:cNvPr>
            <p:cNvGrpSpPr/>
            <p:nvPr/>
          </p:nvGrpSpPr>
          <p:grpSpPr>
            <a:xfrm>
              <a:off x="6903916" y="4295732"/>
              <a:ext cx="4726109" cy="637698"/>
              <a:chOff x="6751979" y="1729918"/>
              <a:chExt cx="4526164" cy="63769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B74CB9-D5B6-4AA3-9CED-9A69FC597DBC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F95DDF-9AF8-4AF7-867B-79BCE192BEEE}"/>
                  </a:ext>
                </a:extLst>
              </p:cNvPr>
              <p:cNvSpPr txBox="1"/>
              <p:nvPr/>
            </p:nvSpPr>
            <p:spPr>
              <a:xfrm>
                <a:off x="6751979" y="1729918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 err="1">
                    <a:solidFill>
                      <a:schemeClr val="bg1"/>
                    </a:solidFill>
                    <a:cs typeface="Arial" pitchFamily="34" charset="0"/>
                  </a:rPr>
                  <a:t>參考資料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4A60E4-672D-45B2-B6C9-4CCEC944A519}"/>
                </a:ext>
              </a:extLst>
            </p:cNvPr>
            <p:cNvSpPr txBox="1"/>
            <p:nvPr/>
          </p:nvSpPr>
          <p:spPr>
            <a:xfrm>
              <a:off x="5885014" y="416813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80701" y="495769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 err="1">
                <a:solidFill>
                  <a:schemeClr val="bg1"/>
                </a:solidFill>
                <a:cs typeface="Arial" pitchFamily="34" charset="0"/>
              </a:rPr>
              <a:t>目錄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ko-KR" altLang="en-US" b="1" dirty="0" err="1"/>
              <a:t>任務和工作分配</a:t>
            </a:r>
            <a:endParaRPr lang="ko-KR" altLang="en-US" b="1" dirty="0"/>
          </a:p>
        </p:txBody>
      </p:sp>
      <p:graphicFrame>
        <p:nvGraphicFramePr>
          <p:cNvPr id="16" name="Chart 21">
            <a:extLst>
              <a:ext uri="{FF2B5EF4-FFF2-40B4-BE49-F238E27FC236}">
                <a16:creationId xmlns:a16="http://schemas.microsoft.com/office/drawing/2014/main" id="{504DC2B7-EE7D-45B2-B9FD-270A98F58F28}"/>
              </a:ext>
            </a:extLst>
          </p:cNvPr>
          <p:cNvGraphicFramePr/>
          <p:nvPr/>
        </p:nvGraphicFramePr>
        <p:xfrm>
          <a:off x="7854679" y="1959848"/>
          <a:ext cx="2218782" cy="2008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7" name="Group 30">
            <a:extLst>
              <a:ext uri="{FF2B5EF4-FFF2-40B4-BE49-F238E27FC236}">
                <a16:creationId xmlns:a16="http://schemas.microsoft.com/office/drawing/2014/main" id="{3FB7DB10-95F6-454C-B35C-0AB40C3A1EED}"/>
              </a:ext>
            </a:extLst>
          </p:cNvPr>
          <p:cNvGrpSpPr/>
          <p:nvPr/>
        </p:nvGrpSpPr>
        <p:grpSpPr>
          <a:xfrm>
            <a:off x="10114043" y="2503658"/>
            <a:ext cx="1782685" cy="920638"/>
            <a:chOff x="7848856" y="4058120"/>
            <a:chExt cx="1414226" cy="920638"/>
          </a:xfrm>
        </p:grpSpPr>
        <p:sp>
          <p:nvSpPr>
            <p:cNvPr id="18" name="Rectangle 22">
              <a:extLst>
                <a:ext uri="{FF2B5EF4-FFF2-40B4-BE49-F238E27FC236}">
                  <a16:creationId xmlns:a16="http://schemas.microsoft.com/office/drawing/2014/main" id="{522560C6-0CEF-44EC-9860-1CF44948A011}"/>
                </a:ext>
              </a:extLst>
            </p:cNvPr>
            <p:cNvSpPr/>
            <p:nvPr/>
          </p:nvSpPr>
          <p:spPr>
            <a:xfrm>
              <a:off x="7848856" y="4121462"/>
              <a:ext cx="114237" cy="1440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262AD70F-E64A-45DA-A5A4-0FA818E083CD}"/>
                </a:ext>
              </a:extLst>
            </p:cNvPr>
            <p:cNvSpPr/>
            <p:nvPr/>
          </p:nvSpPr>
          <p:spPr>
            <a:xfrm>
              <a:off x="7848856" y="4337486"/>
              <a:ext cx="114237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Rectangle 24">
              <a:extLst>
                <a:ext uri="{FF2B5EF4-FFF2-40B4-BE49-F238E27FC236}">
                  <a16:creationId xmlns:a16="http://schemas.microsoft.com/office/drawing/2014/main" id="{1ECDB056-36D0-4EAF-A629-488CB69D60AC}"/>
                </a:ext>
              </a:extLst>
            </p:cNvPr>
            <p:cNvSpPr/>
            <p:nvPr/>
          </p:nvSpPr>
          <p:spPr>
            <a:xfrm>
              <a:off x="7848856" y="4553510"/>
              <a:ext cx="114237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91400822-6186-4C93-897F-E150AB12D260}"/>
                </a:ext>
              </a:extLst>
            </p:cNvPr>
            <p:cNvSpPr/>
            <p:nvPr/>
          </p:nvSpPr>
          <p:spPr>
            <a:xfrm>
              <a:off x="7848856" y="4769534"/>
              <a:ext cx="114237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5CC4F2-87A9-4192-BB97-674816444E75}"/>
                </a:ext>
              </a:extLst>
            </p:cNvPr>
            <p:cNvSpPr txBox="1"/>
            <p:nvPr/>
          </p:nvSpPr>
          <p:spPr>
            <a:xfrm>
              <a:off x="8027477" y="4058120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Django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應用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8420CD-DE91-464D-BEC3-6EA800DC6A96}"/>
                </a:ext>
              </a:extLst>
            </p:cNvPr>
            <p:cNvSpPr txBox="1"/>
            <p:nvPr/>
          </p:nvSpPr>
          <p:spPr>
            <a:xfrm>
              <a:off x="8027477" y="4272667"/>
              <a:ext cx="1001359" cy="2853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Sqlite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抓股票資訊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2C34A5-3B46-4ED7-81E7-590F3373C415}"/>
                </a:ext>
              </a:extLst>
            </p:cNvPr>
            <p:cNvSpPr txBox="1"/>
            <p:nvPr/>
          </p:nvSpPr>
          <p:spPr>
            <a:xfrm>
              <a:off x="8027477" y="4487213"/>
              <a:ext cx="123560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Ngrok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架設和網站技術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F7C1D6-AE72-48BC-8A59-8B03F80C76B7}"/>
                </a:ext>
              </a:extLst>
            </p:cNvPr>
            <p:cNvSpPr txBox="1"/>
            <p:nvPr/>
          </p:nvSpPr>
          <p:spPr>
            <a:xfrm>
              <a:off x="8027477" y="4701759"/>
              <a:ext cx="123560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Git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以及額外相關知識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</p:grpSp>
      <p:sp>
        <p:nvSpPr>
          <p:cNvPr id="26" name="텍스트 개체 틀 37">
            <a:extLst>
              <a:ext uri="{FF2B5EF4-FFF2-40B4-BE49-F238E27FC236}">
                <a16:creationId xmlns:a16="http://schemas.microsoft.com/office/drawing/2014/main" id="{EC0336A8-62C7-4869-9216-52E9D5D61CF3}"/>
              </a:ext>
            </a:extLst>
          </p:cNvPr>
          <p:cNvSpPr txBox="1">
            <a:spLocks/>
          </p:cNvSpPr>
          <p:nvPr/>
        </p:nvSpPr>
        <p:spPr>
          <a:xfrm>
            <a:off x="8078268" y="1658595"/>
            <a:ext cx="2408984" cy="2880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分工項目難度佔比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3246DC2A-0CCB-430C-A946-1FE37326650E}"/>
              </a:ext>
            </a:extLst>
          </p:cNvPr>
          <p:cNvSpPr txBox="1">
            <a:spLocks/>
          </p:cNvSpPr>
          <p:nvPr/>
        </p:nvSpPr>
        <p:spPr>
          <a:xfrm>
            <a:off x="4867812" y="1171602"/>
            <a:ext cx="2520280" cy="28803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工作任務分配選定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87040-848B-49E3-A91E-3904C9052B40}"/>
              </a:ext>
            </a:extLst>
          </p:cNvPr>
          <p:cNvSpPr/>
          <p:nvPr/>
        </p:nvSpPr>
        <p:spPr>
          <a:xfrm>
            <a:off x="691699" y="5610311"/>
            <a:ext cx="3200400" cy="58533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38">
            <a:extLst>
              <a:ext uri="{FF2B5EF4-FFF2-40B4-BE49-F238E27FC236}">
                <a16:creationId xmlns:a16="http://schemas.microsoft.com/office/drawing/2014/main" id="{CB9A1842-5141-4132-BFE6-781321331C41}"/>
              </a:ext>
            </a:extLst>
          </p:cNvPr>
          <p:cNvSpPr/>
          <p:nvPr/>
        </p:nvSpPr>
        <p:spPr>
          <a:xfrm>
            <a:off x="762001" y="5717578"/>
            <a:ext cx="320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集會照片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10" name="圖片 9" descr="一張含有 文字, 室內, 個人, 牆 的圖片&#10;&#10;自動產生的描述">
            <a:extLst>
              <a:ext uri="{FF2B5EF4-FFF2-40B4-BE49-F238E27FC236}">
                <a16:creationId xmlns:a16="http://schemas.microsoft.com/office/drawing/2014/main" id="{AE9C89D3-F8EB-C54C-9303-C9455E9E8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4" y="1882050"/>
            <a:ext cx="4417408" cy="3311561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36B38BB8-AD0C-1E41-A73A-4A860D5D5ECC}"/>
              </a:ext>
            </a:extLst>
          </p:cNvPr>
          <p:cNvSpPr txBox="1"/>
          <p:nvPr/>
        </p:nvSpPr>
        <p:spPr>
          <a:xfrm>
            <a:off x="4754913" y="1828336"/>
            <a:ext cx="2880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dirty="0"/>
              <a:t>每個人都能了解這個專題的各個細節和技術部分，</a:t>
            </a:r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8EA3E39-2F7D-CB40-A889-7C4A4EC66209}"/>
              </a:ext>
            </a:extLst>
          </p:cNvPr>
          <p:cNvSpPr txBox="1"/>
          <p:nvPr/>
        </p:nvSpPr>
        <p:spPr>
          <a:xfrm>
            <a:off x="4743948" y="2883275"/>
            <a:ext cx="3090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並</a:t>
            </a:r>
            <a:r>
              <a:rPr lang="zh-TW" altLang="zh-TW" dirty="0"/>
              <a:t>以兩個人或一個人為一組，去選擇想要完成的項目，並於一個禮拜內理解後，以投影片方式向其他組員講解各自負責的領域 </a:t>
            </a:r>
            <a:endParaRPr kumimoji="1"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66F504A-D375-494B-81B4-CEAA295ECF87}"/>
              </a:ext>
            </a:extLst>
          </p:cNvPr>
          <p:cNvSpPr txBox="1"/>
          <p:nvPr/>
        </p:nvSpPr>
        <p:spPr>
          <a:xfrm>
            <a:off x="4743948" y="4557423"/>
            <a:ext cx="502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每個週四定期報告進度，進行意見交換以及技術上的修改和交流。</a:t>
            </a:r>
          </a:p>
        </p:txBody>
      </p:sp>
      <p:pic>
        <p:nvPicPr>
          <p:cNvPr id="39" name="圖形 38" descr="筆記型電腦 以實心填滿">
            <a:extLst>
              <a:ext uri="{FF2B5EF4-FFF2-40B4-BE49-F238E27FC236}">
                <a16:creationId xmlns:a16="http://schemas.microsoft.com/office/drawing/2014/main" id="{577B0F20-74A5-7948-B89E-8C27F29F2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95404" y="3946868"/>
            <a:ext cx="1266285" cy="1266285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3CE25661-A24F-1A4B-AA58-407DA071E134}"/>
              </a:ext>
            </a:extLst>
          </p:cNvPr>
          <p:cNvSpPr txBox="1"/>
          <p:nvPr/>
        </p:nvSpPr>
        <p:spPr>
          <a:xfrm>
            <a:off x="4630892" y="5586601"/>
            <a:ext cx="6632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dirty="0"/>
              <a:t>在整個專案進行中，我們讓每個組員同時開發自己專案，也同時針對整組的最終專案進行修改，讓過程中可以讓每個人採取許多不同方法，並去嘗試效能和效果， </a:t>
            </a:r>
            <a:endParaRPr kumimoji="1" lang="zh-TW" altLang="en-US" dirty="0"/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486AED99-AFE7-0243-B5D6-02F76B7966F0}"/>
              </a:ext>
            </a:extLst>
          </p:cNvPr>
          <p:cNvSpPr/>
          <p:nvPr/>
        </p:nvSpPr>
        <p:spPr>
          <a:xfrm>
            <a:off x="11183434" y="4867379"/>
            <a:ext cx="866774" cy="72424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724600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D6D2375-049D-B541-8A68-9BDDA0E140DB}"/>
              </a:ext>
            </a:extLst>
          </p:cNvPr>
          <p:cNvSpPr/>
          <p:nvPr/>
        </p:nvSpPr>
        <p:spPr>
          <a:xfrm>
            <a:off x="3442823" y="411252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專題開發時間軸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A7DD1DA-F5ED-ED4D-AD28-B10556C388C4}"/>
              </a:ext>
            </a:extLst>
          </p:cNvPr>
          <p:cNvCxnSpPr>
            <a:cxnSpLocks/>
          </p:cNvCxnSpPr>
          <p:nvPr/>
        </p:nvCxnSpPr>
        <p:spPr>
          <a:xfrm>
            <a:off x="665356" y="4215161"/>
            <a:ext cx="10861288" cy="0"/>
          </a:xfrm>
          <a:prstGeom prst="line">
            <a:avLst/>
          </a:prstGeom>
          <a:ln w="44450">
            <a:gradFill>
              <a:gsLst>
                <a:gs pos="19000">
                  <a:srgbClr val="FF0000"/>
                </a:gs>
                <a:gs pos="0">
                  <a:srgbClr val="C00000"/>
                </a:gs>
                <a:gs pos="40000">
                  <a:srgbClr val="FFC000"/>
                </a:gs>
                <a:gs pos="61000">
                  <a:srgbClr val="FFFF00"/>
                </a:gs>
                <a:gs pos="81000">
                  <a:srgbClr val="00B050"/>
                </a:gs>
              </a:gsLst>
              <a:lin ang="0" scaled="0"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>
            <a:extLst>
              <a:ext uri="{FF2B5EF4-FFF2-40B4-BE49-F238E27FC236}">
                <a16:creationId xmlns:a16="http://schemas.microsoft.com/office/drawing/2014/main" id="{956652C7-9F30-7C4B-A9BC-10F15AEC7075}"/>
              </a:ext>
            </a:extLst>
          </p:cNvPr>
          <p:cNvSpPr/>
          <p:nvPr/>
        </p:nvSpPr>
        <p:spPr>
          <a:xfrm>
            <a:off x="508069" y="4099939"/>
            <a:ext cx="249044" cy="235568"/>
          </a:xfrm>
          <a:prstGeom prst="ellipse">
            <a:avLst/>
          </a:prstGeom>
          <a:solidFill>
            <a:srgbClr val="EEE2D0"/>
          </a:solidFill>
          <a:ln w="38100">
            <a:solidFill>
              <a:srgbClr val="CEBE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>
                <a:solidFill>
                  <a:srgbClr val="D5B9B2"/>
                </a:solidFill>
              </a:ln>
            </a:endParaRPr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5C447AF2-602B-5643-B7BB-7A51B89C9D8B}"/>
              </a:ext>
            </a:extLst>
          </p:cNvPr>
          <p:cNvSpPr/>
          <p:nvPr/>
        </p:nvSpPr>
        <p:spPr>
          <a:xfrm flipV="1">
            <a:off x="3249866" y="4099939"/>
            <a:ext cx="249044" cy="235568"/>
          </a:xfrm>
          <a:prstGeom prst="ellipse">
            <a:avLst/>
          </a:prstGeom>
          <a:solidFill>
            <a:srgbClr val="EEE2D0"/>
          </a:solidFill>
          <a:ln w="38100">
            <a:solidFill>
              <a:srgbClr val="A58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0" name="橢圓 99">
            <a:extLst>
              <a:ext uri="{FF2B5EF4-FFF2-40B4-BE49-F238E27FC236}">
                <a16:creationId xmlns:a16="http://schemas.microsoft.com/office/drawing/2014/main" id="{B463F5F3-751F-FB4D-A134-D020A2C91577}"/>
              </a:ext>
            </a:extLst>
          </p:cNvPr>
          <p:cNvSpPr/>
          <p:nvPr/>
        </p:nvSpPr>
        <p:spPr>
          <a:xfrm>
            <a:off x="5958898" y="4099939"/>
            <a:ext cx="249044" cy="235568"/>
          </a:xfrm>
          <a:prstGeom prst="ellipse">
            <a:avLst/>
          </a:prstGeom>
          <a:solidFill>
            <a:srgbClr val="EEE2D0"/>
          </a:solidFill>
          <a:ln w="38100">
            <a:solidFill>
              <a:srgbClr val="A26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40341370-AC8D-6B46-ABEC-99E16D1760F2}"/>
              </a:ext>
            </a:extLst>
          </p:cNvPr>
          <p:cNvSpPr/>
          <p:nvPr/>
        </p:nvSpPr>
        <p:spPr>
          <a:xfrm flipV="1">
            <a:off x="8667930" y="4099939"/>
            <a:ext cx="249044" cy="235568"/>
          </a:xfrm>
          <a:prstGeom prst="ellipse">
            <a:avLst/>
          </a:prstGeom>
          <a:solidFill>
            <a:srgbClr val="EEE2D0"/>
          </a:solidFill>
          <a:ln w="38100">
            <a:solidFill>
              <a:srgbClr val="6D2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D3A59424-94F6-E048-84C5-644EE8DA9DB2}"/>
              </a:ext>
            </a:extLst>
          </p:cNvPr>
          <p:cNvSpPr/>
          <p:nvPr/>
        </p:nvSpPr>
        <p:spPr>
          <a:xfrm>
            <a:off x="11376962" y="4099939"/>
            <a:ext cx="249044" cy="235568"/>
          </a:xfrm>
          <a:prstGeom prst="ellipse">
            <a:avLst/>
          </a:prstGeom>
          <a:solidFill>
            <a:srgbClr val="EEE2D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512521D8-B51F-1342-85AC-D9E42C6961B0}"/>
              </a:ext>
            </a:extLst>
          </p:cNvPr>
          <p:cNvGrpSpPr/>
          <p:nvPr/>
        </p:nvGrpSpPr>
        <p:grpSpPr>
          <a:xfrm>
            <a:off x="178067" y="1955801"/>
            <a:ext cx="909048" cy="2144138"/>
            <a:chOff x="178067" y="1955801"/>
            <a:chExt cx="909048" cy="2144138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E27A3C9F-14DC-C24A-88A3-B75F6590A573}"/>
                </a:ext>
              </a:extLst>
            </p:cNvPr>
            <p:cNvSpPr/>
            <p:nvPr/>
          </p:nvSpPr>
          <p:spPr>
            <a:xfrm>
              <a:off x="178067" y="1955801"/>
              <a:ext cx="909048" cy="901699"/>
            </a:xfrm>
            <a:prstGeom prst="ellipse">
              <a:avLst/>
            </a:prstGeom>
            <a:solidFill>
              <a:srgbClr val="EEE2D0"/>
            </a:solidFill>
            <a:ln w="38100">
              <a:solidFill>
                <a:srgbClr val="CEBE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n>
                  <a:solidFill>
                    <a:srgbClr val="D5B9B2"/>
                  </a:solidFill>
                </a:ln>
              </a:endParaRPr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EDCE717F-F7FE-104D-B7B8-238E8E805A69}"/>
                </a:ext>
              </a:extLst>
            </p:cNvPr>
            <p:cNvCxnSpPr>
              <a:cxnSpLocks/>
              <a:stCxn id="8" idx="4"/>
              <a:endCxn id="7" idx="0"/>
            </p:cNvCxnSpPr>
            <p:nvPr/>
          </p:nvCxnSpPr>
          <p:spPr>
            <a:xfrm>
              <a:off x="632591" y="2857500"/>
              <a:ext cx="0" cy="1242439"/>
            </a:xfrm>
            <a:prstGeom prst="line">
              <a:avLst/>
            </a:prstGeom>
            <a:ln w="22225">
              <a:solidFill>
                <a:srgbClr val="CEBE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C9386145-9C51-C540-858B-643D1C5F2A33}"/>
                </a:ext>
              </a:extLst>
            </p:cNvPr>
            <p:cNvSpPr/>
            <p:nvPr/>
          </p:nvSpPr>
          <p:spPr>
            <a:xfrm>
              <a:off x="189200" y="2175984"/>
              <a:ext cx="886781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05/06</a:t>
              </a:r>
              <a:endParaRPr lang="zh-TW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5" name="群組 134">
            <a:extLst>
              <a:ext uri="{FF2B5EF4-FFF2-40B4-BE49-F238E27FC236}">
                <a16:creationId xmlns:a16="http://schemas.microsoft.com/office/drawing/2014/main" id="{D43F2AEC-B683-9948-8B06-6E8623BBC89C}"/>
              </a:ext>
            </a:extLst>
          </p:cNvPr>
          <p:cNvGrpSpPr/>
          <p:nvPr/>
        </p:nvGrpSpPr>
        <p:grpSpPr>
          <a:xfrm>
            <a:off x="2919864" y="4335507"/>
            <a:ext cx="909048" cy="2144138"/>
            <a:chOff x="2919864" y="4335507"/>
            <a:chExt cx="909048" cy="2144138"/>
          </a:xfrm>
        </p:grpSpPr>
        <p:sp>
          <p:nvSpPr>
            <p:cNvPr id="97" name="橢圓 96">
              <a:extLst>
                <a:ext uri="{FF2B5EF4-FFF2-40B4-BE49-F238E27FC236}">
                  <a16:creationId xmlns:a16="http://schemas.microsoft.com/office/drawing/2014/main" id="{6CC19709-B381-2B40-9DBF-437C698D424B}"/>
                </a:ext>
              </a:extLst>
            </p:cNvPr>
            <p:cNvSpPr/>
            <p:nvPr/>
          </p:nvSpPr>
          <p:spPr>
            <a:xfrm flipV="1">
              <a:off x="2919864" y="5577946"/>
              <a:ext cx="909048" cy="901699"/>
            </a:xfrm>
            <a:prstGeom prst="ellipse">
              <a:avLst/>
            </a:prstGeom>
            <a:solidFill>
              <a:srgbClr val="EEE2D0"/>
            </a:solidFill>
            <a:ln w="38100">
              <a:solidFill>
                <a:srgbClr val="A58F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98" name="直線接點 97">
              <a:extLst>
                <a:ext uri="{FF2B5EF4-FFF2-40B4-BE49-F238E27FC236}">
                  <a16:creationId xmlns:a16="http://schemas.microsoft.com/office/drawing/2014/main" id="{14FBD81B-A784-EB42-B390-73C39C9240A4}"/>
                </a:ext>
              </a:extLst>
            </p:cNvPr>
            <p:cNvCxnSpPr>
              <a:cxnSpLocks/>
              <a:stCxn id="97" idx="4"/>
              <a:endCxn id="96" idx="0"/>
            </p:cNvCxnSpPr>
            <p:nvPr/>
          </p:nvCxnSpPr>
          <p:spPr>
            <a:xfrm flipV="1">
              <a:off x="3374388" y="4335507"/>
              <a:ext cx="0" cy="1242439"/>
            </a:xfrm>
            <a:prstGeom prst="line">
              <a:avLst/>
            </a:prstGeom>
            <a:ln w="22225">
              <a:solidFill>
                <a:srgbClr val="A58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A639BDD5-7FC1-494C-978C-BCDB607FA0E4}"/>
                </a:ext>
              </a:extLst>
            </p:cNvPr>
            <p:cNvSpPr/>
            <p:nvPr/>
          </p:nvSpPr>
          <p:spPr>
            <a:xfrm>
              <a:off x="2940658" y="5827481"/>
              <a:ext cx="886781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05/13</a:t>
              </a:r>
              <a:endParaRPr lang="zh-TW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6" name="群組 135">
            <a:extLst>
              <a:ext uri="{FF2B5EF4-FFF2-40B4-BE49-F238E27FC236}">
                <a16:creationId xmlns:a16="http://schemas.microsoft.com/office/drawing/2014/main" id="{DC9550BD-E749-B44F-977B-4C18E9209145}"/>
              </a:ext>
            </a:extLst>
          </p:cNvPr>
          <p:cNvGrpSpPr/>
          <p:nvPr/>
        </p:nvGrpSpPr>
        <p:grpSpPr>
          <a:xfrm>
            <a:off x="5596131" y="1955801"/>
            <a:ext cx="941813" cy="2144138"/>
            <a:chOff x="5596131" y="1955801"/>
            <a:chExt cx="941813" cy="2144138"/>
          </a:xfrm>
        </p:grpSpPr>
        <p:sp>
          <p:nvSpPr>
            <p:cNvPr id="101" name="橢圓 100">
              <a:extLst>
                <a:ext uri="{FF2B5EF4-FFF2-40B4-BE49-F238E27FC236}">
                  <a16:creationId xmlns:a16="http://schemas.microsoft.com/office/drawing/2014/main" id="{154E5E1A-D2C0-E143-BDE7-8DDBD3B434AB}"/>
                </a:ext>
              </a:extLst>
            </p:cNvPr>
            <p:cNvSpPr/>
            <p:nvPr/>
          </p:nvSpPr>
          <p:spPr>
            <a:xfrm>
              <a:off x="5628896" y="1955801"/>
              <a:ext cx="909048" cy="901699"/>
            </a:xfrm>
            <a:prstGeom prst="ellipse">
              <a:avLst/>
            </a:prstGeom>
            <a:solidFill>
              <a:srgbClr val="EEE2D0"/>
            </a:solidFill>
            <a:ln w="38100">
              <a:solidFill>
                <a:srgbClr val="A267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02" name="直線接點 101">
              <a:extLst>
                <a:ext uri="{FF2B5EF4-FFF2-40B4-BE49-F238E27FC236}">
                  <a16:creationId xmlns:a16="http://schemas.microsoft.com/office/drawing/2014/main" id="{8770967E-1913-3F4A-866E-A94E71CBE973}"/>
                </a:ext>
              </a:extLst>
            </p:cNvPr>
            <p:cNvCxnSpPr>
              <a:cxnSpLocks/>
              <a:stCxn id="101" idx="4"/>
              <a:endCxn id="100" idx="0"/>
            </p:cNvCxnSpPr>
            <p:nvPr/>
          </p:nvCxnSpPr>
          <p:spPr>
            <a:xfrm>
              <a:off x="6083420" y="2857500"/>
              <a:ext cx="0" cy="1242439"/>
            </a:xfrm>
            <a:prstGeom prst="line">
              <a:avLst/>
            </a:prstGeom>
            <a:ln w="22225">
              <a:solidFill>
                <a:srgbClr val="A267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AD5F693E-F049-C047-8F31-3280F4D7619B}"/>
                </a:ext>
              </a:extLst>
            </p:cNvPr>
            <p:cNvSpPr/>
            <p:nvPr/>
          </p:nvSpPr>
          <p:spPr>
            <a:xfrm>
              <a:off x="5596131" y="2173842"/>
              <a:ext cx="886781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05/20</a:t>
              </a:r>
              <a:endParaRPr lang="zh-TW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7" name="群組 136">
            <a:extLst>
              <a:ext uri="{FF2B5EF4-FFF2-40B4-BE49-F238E27FC236}">
                <a16:creationId xmlns:a16="http://schemas.microsoft.com/office/drawing/2014/main" id="{CE527F8F-EF15-2B4A-99D0-B7EE5B887645}"/>
              </a:ext>
            </a:extLst>
          </p:cNvPr>
          <p:cNvGrpSpPr/>
          <p:nvPr/>
        </p:nvGrpSpPr>
        <p:grpSpPr>
          <a:xfrm>
            <a:off x="8337928" y="4335507"/>
            <a:ext cx="909048" cy="2144138"/>
            <a:chOff x="8337928" y="4335507"/>
            <a:chExt cx="909048" cy="2144138"/>
          </a:xfrm>
        </p:grpSpPr>
        <p:sp>
          <p:nvSpPr>
            <p:cNvPr id="105" name="橢圓 104">
              <a:extLst>
                <a:ext uri="{FF2B5EF4-FFF2-40B4-BE49-F238E27FC236}">
                  <a16:creationId xmlns:a16="http://schemas.microsoft.com/office/drawing/2014/main" id="{8A84FB2B-7046-9743-AF65-004E40E5F9D1}"/>
                </a:ext>
              </a:extLst>
            </p:cNvPr>
            <p:cNvSpPr/>
            <p:nvPr/>
          </p:nvSpPr>
          <p:spPr>
            <a:xfrm flipV="1">
              <a:off x="8337928" y="5577946"/>
              <a:ext cx="909048" cy="901699"/>
            </a:xfrm>
            <a:prstGeom prst="ellipse">
              <a:avLst/>
            </a:prstGeom>
            <a:solidFill>
              <a:srgbClr val="EEE2D0"/>
            </a:solidFill>
            <a:ln w="38100">
              <a:solidFill>
                <a:srgbClr val="6D2E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6407109A-E4C8-9046-9394-EC2FF8C18FF2}"/>
                </a:ext>
              </a:extLst>
            </p:cNvPr>
            <p:cNvCxnSpPr>
              <a:cxnSpLocks/>
              <a:stCxn id="105" idx="4"/>
              <a:endCxn id="104" idx="0"/>
            </p:cNvCxnSpPr>
            <p:nvPr/>
          </p:nvCxnSpPr>
          <p:spPr>
            <a:xfrm flipV="1">
              <a:off x="8792452" y="4335507"/>
              <a:ext cx="0" cy="1242439"/>
            </a:xfrm>
            <a:prstGeom prst="line">
              <a:avLst/>
            </a:prstGeom>
            <a:ln w="22225">
              <a:solidFill>
                <a:srgbClr val="6D2E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4746FF4C-EDB2-1E49-ADB6-DB040012FC12}"/>
                </a:ext>
              </a:extLst>
            </p:cNvPr>
            <p:cNvSpPr/>
            <p:nvPr/>
          </p:nvSpPr>
          <p:spPr>
            <a:xfrm>
              <a:off x="8349061" y="5822358"/>
              <a:ext cx="886781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05/27</a:t>
              </a:r>
              <a:endParaRPr lang="zh-TW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582D6E5F-9424-954B-8AC0-988A3715D94E}"/>
              </a:ext>
            </a:extLst>
          </p:cNvPr>
          <p:cNvGrpSpPr/>
          <p:nvPr/>
        </p:nvGrpSpPr>
        <p:grpSpPr>
          <a:xfrm>
            <a:off x="11046960" y="1955801"/>
            <a:ext cx="909048" cy="2144138"/>
            <a:chOff x="11046960" y="1955801"/>
            <a:chExt cx="909048" cy="2144138"/>
          </a:xfrm>
        </p:grpSpPr>
        <p:sp>
          <p:nvSpPr>
            <p:cNvPr id="109" name="橢圓 108">
              <a:extLst>
                <a:ext uri="{FF2B5EF4-FFF2-40B4-BE49-F238E27FC236}">
                  <a16:creationId xmlns:a16="http://schemas.microsoft.com/office/drawing/2014/main" id="{EBEC6370-0383-2B41-B207-89799E231EA0}"/>
                </a:ext>
              </a:extLst>
            </p:cNvPr>
            <p:cNvSpPr/>
            <p:nvPr/>
          </p:nvSpPr>
          <p:spPr>
            <a:xfrm>
              <a:off x="11046960" y="1955801"/>
              <a:ext cx="909048" cy="901699"/>
            </a:xfrm>
            <a:prstGeom prst="ellipse">
              <a:avLst/>
            </a:prstGeom>
            <a:solidFill>
              <a:srgbClr val="EEE2D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10" name="直線接點 109">
              <a:extLst>
                <a:ext uri="{FF2B5EF4-FFF2-40B4-BE49-F238E27FC236}">
                  <a16:creationId xmlns:a16="http://schemas.microsoft.com/office/drawing/2014/main" id="{73998FC9-0CF2-5544-AF60-C18BB2CEA2A2}"/>
                </a:ext>
              </a:extLst>
            </p:cNvPr>
            <p:cNvCxnSpPr>
              <a:cxnSpLocks/>
              <a:stCxn id="109" idx="4"/>
              <a:endCxn id="108" idx="0"/>
            </p:cNvCxnSpPr>
            <p:nvPr/>
          </p:nvCxnSpPr>
          <p:spPr>
            <a:xfrm>
              <a:off x="11501484" y="2857500"/>
              <a:ext cx="0" cy="1242439"/>
            </a:xfrm>
            <a:prstGeom prst="line">
              <a:avLst/>
            </a:prstGeom>
            <a:ln w="22225">
              <a:solidFill>
                <a:srgbClr val="F6A22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FCBAA50E-70AD-A04A-80E8-BB6E29EE99B1}"/>
                </a:ext>
              </a:extLst>
            </p:cNvPr>
            <p:cNvSpPr/>
            <p:nvPr/>
          </p:nvSpPr>
          <p:spPr>
            <a:xfrm>
              <a:off x="11126534" y="2222614"/>
              <a:ext cx="80021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0603</a:t>
              </a:r>
              <a:endParaRPr lang="zh-TW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0F409CA1-5E2F-DA4C-9EF1-CA1F0818B9AF}"/>
              </a:ext>
            </a:extLst>
          </p:cNvPr>
          <p:cNvSpPr txBox="1"/>
          <p:nvPr/>
        </p:nvSpPr>
        <p:spPr>
          <a:xfrm>
            <a:off x="358628" y="4622029"/>
            <a:ext cx="22422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  <a:latin typeface="+mn-ea"/>
              </a:rPr>
              <a:t>Stage1</a:t>
            </a:r>
          </a:p>
          <a:p>
            <a:r>
              <a:rPr kumimoji="1" lang="zh-TW" altLang="en-US" dirty="0">
                <a:latin typeface="+mn-ea"/>
              </a:rPr>
              <a:t>評估各項所需工具後，依據評分標準進行分工，並於下週完成各小組的技術簡報。</a:t>
            </a:r>
            <a:endParaRPr kumimoji="1" lang="en-US" altLang="zh-TW" dirty="0">
              <a:latin typeface="+mn-ea"/>
            </a:endParaRPr>
          </a:p>
          <a:p>
            <a:endParaRPr kumimoji="1" lang="en-US" altLang="zh-TW" dirty="0"/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BE1C5059-03CE-6E45-92C0-EDCD75ACE2DD}"/>
              </a:ext>
            </a:extLst>
          </p:cNvPr>
          <p:cNvSpPr txBox="1"/>
          <p:nvPr/>
        </p:nvSpPr>
        <p:spPr>
          <a:xfrm>
            <a:off x="2061618" y="2035098"/>
            <a:ext cx="22422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+mn-ea"/>
              </a:rPr>
              <a:t>Stage2</a:t>
            </a:r>
          </a:p>
          <a:p>
            <a:r>
              <a:rPr kumimoji="1" lang="zh-TW" altLang="en-US" dirty="0"/>
              <a:t>了解專題各個細節和技術後，開始進行實際分工，並且開始執行專題製作。</a:t>
            </a:r>
            <a:endParaRPr kumimoji="1" lang="en-US" altLang="zh-TW" dirty="0"/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6E8DE2CE-7387-6A44-A1D3-AE665AEF1345}"/>
              </a:ext>
            </a:extLst>
          </p:cNvPr>
          <p:cNvSpPr txBox="1"/>
          <p:nvPr/>
        </p:nvSpPr>
        <p:spPr>
          <a:xfrm>
            <a:off x="4651477" y="4725319"/>
            <a:ext cx="22422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FF00"/>
                </a:solidFill>
                <a:latin typeface="+mj-ea"/>
                <a:ea typeface="+mj-ea"/>
              </a:rPr>
              <a:t>Stage3</a:t>
            </a:r>
          </a:p>
          <a:p>
            <a:r>
              <a:rPr kumimoji="1" lang="zh-TW" altLang="en-US" dirty="0"/>
              <a:t>完成</a:t>
            </a:r>
            <a:r>
              <a:rPr kumimoji="1" lang="en-US" altLang="zh-TW" dirty="0" err="1"/>
              <a:t>Sqlite</a:t>
            </a:r>
            <a:r>
              <a:rPr kumimoji="1" lang="zh-TW" altLang="en-US" dirty="0"/>
              <a:t>資料庫的建立，並且學習使用</a:t>
            </a:r>
            <a:r>
              <a:rPr kumimoji="1" lang="en-US" altLang="zh-TW" dirty="0"/>
              <a:t>Django</a:t>
            </a:r>
            <a:r>
              <a:rPr kumimoji="1" lang="zh-TW" altLang="en-US" dirty="0"/>
              <a:t>進行基礎功能架設（即時股票查詢）</a:t>
            </a:r>
            <a:endParaRPr kumimoji="1" lang="en-US" altLang="zh-TW" dirty="0"/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54E306CE-106A-2040-9735-9E61802828A7}"/>
              </a:ext>
            </a:extLst>
          </p:cNvPr>
          <p:cNvSpPr txBox="1"/>
          <p:nvPr/>
        </p:nvSpPr>
        <p:spPr>
          <a:xfrm>
            <a:off x="7575833" y="1918896"/>
            <a:ext cx="22422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  <a:latin typeface="+mn-ea"/>
              </a:rPr>
              <a:t>Stage4</a:t>
            </a:r>
          </a:p>
          <a:p>
            <a:r>
              <a:rPr kumimoji="1" lang="zh-TW" altLang="en-US" dirty="0"/>
              <a:t>完成</a:t>
            </a:r>
            <a:r>
              <a:rPr kumimoji="1" lang="en-US" altLang="zh-TW" dirty="0"/>
              <a:t>Django</a:t>
            </a:r>
            <a:r>
              <a:rPr kumimoji="1" lang="zh-TW" altLang="en-US" dirty="0"/>
              <a:t>基本功能，進行網頁美化，並研究使用Ｋ線圖呈現圖表，且完成</a:t>
            </a:r>
            <a:r>
              <a:rPr kumimoji="1" lang="en-US" altLang="zh-TW" dirty="0" err="1"/>
              <a:t>ngrok</a:t>
            </a:r>
            <a:r>
              <a:rPr kumimoji="1" lang="zh-TW" altLang="en-US" dirty="0"/>
              <a:t>架設網站。</a:t>
            </a:r>
            <a:endParaRPr kumimoji="1" lang="en-US" altLang="zh-TW" dirty="0"/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D7630E34-6B26-B944-9BAA-1867A1E68DD1}"/>
              </a:ext>
            </a:extLst>
          </p:cNvPr>
          <p:cNvSpPr txBox="1"/>
          <p:nvPr/>
        </p:nvSpPr>
        <p:spPr>
          <a:xfrm>
            <a:off x="9502625" y="4725319"/>
            <a:ext cx="22422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  <a:latin typeface="+mn-ea"/>
              </a:rPr>
              <a:t>Stage5</a:t>
            </a:r>
          </a:p>
          <a:p>
            <a:r>
              <a:rPr kumimoji="1" lang="zh-TW" altLang="en-US" dirty="0"/>
              <a:t>綜合評估以及檢討，並各方提出相關技術的更好改良版，且完成最終</a:t>
            </a:r>
            <a:r>
              <a:rPr kumimoji="1" lang="en-US" altLang="zh-TW" dirty="0"/>
              <a:t>word </a:t>
            </a:r>
            <a:r>
              <a:rPr kumimoji="1" lang="zh-TW" altLang="en-US" dirty="0"/>
              <a:t>及</a:t>
            </a:r>
            <a:r>
              <a:rPr kumimoji="1" lang="en-US" altLang="zh-TW" dirty="0"/>
              <a:t>ppt</a:t>
            </a:r>
            <a:r>
              <a:rPr kumimoji="1" lang="zh-TW" altLang="en-US" dirty="0"/>
              <a:t>等文書報告。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0084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96" grpId="0" animBg="1"/>
      <p:bldP spid="100" grpId="0" animBg="1"/>
      <p:bldP spid="104" grpId="0" animBg="1"/>
      <p:bldP spid="108" grpId="0" animBg="1"/>
      <p:bldP spid="129" grpId="0"/>
      <p:bldP spid="130" grpId="0"/>
      <p:bldP spid="131" grpId="0"/>
      <p:bldP spid="132" grpId="0"/>
      <p:bldP spid="1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7D3DF3D-F23C-43CA-A460-F05A79B898AB}"/>
              </a:ext>
            </a:extLst>
          </p:cNvPr>
          <p:cNvGrpSpPr/>
          <p:nvPr/>
        </p:nvGrpSpPr>
        <p:grpSpPr>
          <a:xfrm>
            <a:off x="4397657" y="2391462"/>
            <a:ext cx="7794343" cy="4475594"/>
            <a:chOff x="2042266" y="2369491"/>
            <a:chExt cx="7794343" cy="4475594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C2C275D-413A-4335-B722-9E1B98B8A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47" y="2465179"/>
              <a:ext cx="7297862" cy="4379906"/>
            </a:xfrm>
            <a:custGeom>
              <a:avLst/>
              <a:gdLst>
                <a:gd name="connsiteX0" fmla="*/ 5296239 w 7297862"/>
                <a:gd name="connsiteY0" fmla="*/ 56 h 4379906"/>
                <a:gd name="connsiteX1" fmla="*/ 5349921 w 7297862"/>
                <a:gd name="connsiteY1" fmla="*/ 36914 h 4379906"/>
                <a:gd name="connsiteX2" fmla="*/ 5372764 w 7297862"/>
                <a:gd name="connsiteY2" fmla="*/ 59772 h 4379906"/>
                <a:gd name="connsiteX3" fmla="*/ 5416167 w 7297862"/>
                <a:gd name="connsiteY3" fmla="*/ 110060 h 4379906"/>
                <a:gd name="connsiteX4" fmla="*/ 5429873 w 7297862"/>
                <a:gd name="connsiteY4" fmla="*/ 128346 h 4379906"/>
                <a:gd name="connsiteX5" fmla="*/ 5624041 w 7297862"/>
                <a:gd name="connsiteY5" fmla="*/ 443784 h 4379906"/>
                <a:gd name="connsiteX6" fmla="*/ 5651453 w 7297862"/>
                <a:gd name="connsiteY6" fmla="*/ 464356 h 4379906"/>
                <a:gd name="connsiteX7" fmla="*/ 5809073 w 7297862"/>
                <a:gd name="connsiteY7" fmla="*/ 631219 h 4379906"/>
                <a:gd name="connsiteX8" fmla="*/ 5831916 w 7297862"/>
                <a:gd name="connsiteY8" fmla="*/ 656362 h 4379906"/>
                <a:gd name="connsiteX9" fmla="*/ 6003241 w 7297862"/>
                <a:gd name="connsiteY9" fmla="*/ 919227 h 4379906"/>
                <a:gd name="connsiteX10" fmla="*/ 6030653 w 7297862"/>
                <a:gd name="connsiteY10" fmla="*/ 946657 h 4379906"/>
                <a:gd name="connsiteX11" fmla="*/ 6147155 w 7297862"/>
                <a:gd name="connsiteY11" fmla="*/ 1113519 h 4379906"/>
                <a:gd name="connsiteX12" fmla="*/ 6160861 w 7297862"/>
                <a:gd name="connsiteY12" fmla="*/ 1129520 h 4379906"/>
                <a:gd name="connsiteX13" fmla="*/ 6183704 w 7297862"/>
                <a:gd name="connsiteY13" fmla="*/ 1152378 h 4379906"/>
                <a:gd name="connsiteX14" fmla="*/ 6195126 w 7297862"/>
                <a:gd name="connsiteY14" fmla="*/ 1163807 h 4379906"/>
                <a:gd name="connsiteX15" fmla="*/ 6249950 w 7297862"/>
                <a:gd name="connsiteY15" fmla="*/ 1234666 h 4379906"/>
                <a:gd name="connsiteX16" fmla="*/ 6259087 w 7297862"/>
                <a:gd name="connsiteY16" fmla="*/ 1246095 h 4379906"/>
                <a:gd name="connsiteX17" fmla="*/ 6272793 w 7297862"/>
                <a:gd name="connsiteY17" fmla="*/ 1257524 h 4379906"/>
                <a:gd name="connsiteX18" fmla="*/ 6380157 w 7297862"/>
                <a:gd name="connsiteY18" fmla="*/ 1406100 h 4379906"/>
                <a:gd name="connsiteX19" fmla="*/ 6384726 w 7297862"/>
                <a:gd name="connsiteY19" fmla="*/ 1422100 h 4379906"/>
                <a:gd name="connsiteX20" fmla="*/ 6389295 w 7297862"/>
                <a:gd name="connsiteY20" fmla="*/ 1440387 h 4379906"/>
                <a:gd name="connsiteX21" fmla="*/ 6403001 w 7297862"/>
                <a:gd name="connsiteY21" fmla="*/ 1456387 h 4379906"/>
                <a:gd name="connsiteX22" fmla="*/ 6414422 w 7297862"/>
                <a:gd name="connsiteY22" fmla="*/ 1470102 h 4379906"/>
                <a:gd name="connsiteX23" fmla="*/ 6425844 w 7297862"/>
                <a:gd name="connsiteY23" fmla="*/ 1486102 h 4379906"/>
                <a:gd name="connsiteX24" fmla="*/ 6610875 w 7297862"/>
                <a:gd name="connsiteY24" fmla="*/ 1764968 h 4379906"/>
                <a:gd name="connsiteX25" fmla="*/ 6622297 w 7297862"/>
                <a:gd name="connsiteY25" fmla="*/ 1803826 h 4379906"/>
                <a:gd name="connsiteX26" fmla="*/ 6654278 w 7297862"/>
                <a:gd name="connsiteY26" fmla="*/ 1913544 h 4379906"/>
                <a:gd name="connsiteX27" fmla="*/ 6665699 w 7297862"/>
                <a:gd name="connsiteY27" fmla="*/ 1950117 h 4379906"/>
                <a:gd name="connsiteX28" fmla="*/ 7019772 w 7297862"/>
                <a:gd name="connsiteY28" fmla="*/ 2519277 h 4379906"/>
                <a:gd name="connsiteX29" fmla="*/ 7044899 w 7297862"/>
                <a:gd name="connsiteY29" fmla="*/ 2546706 h 4379906"/>
                <a:gd name="connsiteX30" fmla="*/ 7197951 w 7297862"/>
                <a:gd name="connsiteY30" fmla="*/ 2722712 h 4379906"/>
                <a:gd name="connsiteX31" fmla="*/ 7216225 w 7297862"/>
                <a:gd name="connsiteY31" fmla="*/ 2752427 h 4379906"/>
                <a:gd name="connsiteX32" fmla="*/ 7268479 w 7297862"/>
                <a:gd name="connsiteY32" fmla="*/ 2859573 h 4379906"/>
                <a:gd name="connsiteX33" fmla="*/ 7297862 w 7297862"/>
                <a:gd name="connsiteY33" fmla="*/ 2949145 h 4379906"/>
                <a:gd name="connsiteX34" fmla="*/ 7297862 w 7297862"/>
                <a:gd name="connsiteY34" fmla="*/ 4379906 h 4379906"/>
                <a:gd name="connsiteX35" fmla="*/ 0 w 7297862"/>
                <a:gd name="connsiteY35" fmla="*/ 4379906 h 4379906"/>
                <a:gd name="connsiteX36" fmla="*/ 342651 w 7297862"/>
                <a:gd name="connsiteY36" fmla="*/ 4037038 h 4379906"/>
                <a:gd name="connsiteX37" fmla="*/ 360926 w 7297862"/>
                <a:gd name="connsiteY37" fmla="*/ 4021038 h 4379906"/>
                <a:gd name="connsiteX38" fmla="*/ 1395731 w 7297862"/>
                <a:gd name="connsiteY38" fmla="*/ 3095295 h 4379906"/>
                <a:gd name="connsiteX39" fmla="*/ 1457408 w 7297862"/>
                <a:gd name="connsiteY39" fmla="*/ 3067865 h 4379906"/>
                <a:gd name="connsiteX40" fmla="*/ 1521370 w 7297862"/>
                <a:gd name="connsiteY40" fmla="*/ 2935290 h 4379906"/>
                <a:gd name="connsiteX41" fmla="*/ 1715538 w 7297862"/>
                <a:gd name="connsiteY41" fmla="*/ 2818715 h 4379906"/>
                <a:gd name="connsiteX42" fmla="*/ 2035346 w 7297862"/>
                <a:gd name="connsiteY42" fmla="*/ 2459847 h 4379906"/>
                <a:gd name="connsiteX43" fmla="*/ 2071895 w 7297862"/>
                <a:gd name="connsiteY43" fmla="*/ 2436989 h 4379906"/>
                <a:gd name="connsiteX44" fmla="*/ 2142710 w 7297862"/>
                <a:gd name="connsiteY44" fmla="*/ 2393559 h 4379906"/>
                <a:gd name="connsiteX45" fmla="*/ 2197534 w 7297862"/>
                <a:gd name="connsiteY45" fmla="*/ 2304413 h 4379906"/>
                <a:gd name="connsiteX46" fmla="*/ 2199818 w 7297862"/>
                <a:gd name="connsiteY46" fmla="*/ 2276984 h 4379906"/>
                <a:gd name="connsiteX47" fmla="*/ 2266064 w 7297862"/>
                <a:gd name="connsiteY47" fmla="*/ 2171838 h 4379906"/>
                <a:gd name="connsiteX48" fmla="*/ 2291192 w 7297862"/>
                <a:gd name="connsiteY48" fmla="*/ 2146694 h 4379906"/>
                <a:gd name="connsiteX49" fmla="*/ 2339163 w 7297862"/>
                <a:gd name="connsiteY49" fmla="*/ 2057549 h 4379906"/>
                <a:gd name="connsiteX50" fmla="*/ 2355153 w 7297862"/>
                <a:gd name="connsiteY50" fmla="*/ 2027833 h 4379906"/>
                <a:gd name="connsiteX51" fmla="*/ 2505919 w 7297862"/>
                <a:gd name="connsiteY51" fmla="*/ 1739824 h 4379906"/>
                <a:gd name="connsiteX52" fmla="*/ 2517341 w 7297862"/>
                <a:gd name="connsiteY52" fmla="*/ 1705538 h 4379906"/>
                <a:gd name="connsiteX53" fmla="*/ 2556175 w 7297862"/>
                <a:gd name="connsiteY53" fmla="*/ 1600391 h 4379906"/>
                <a:gd name="connsiteX54" fmla="*/ 2579018 w 7297862"/>
                <a:gd name="connsiteY54" fmla="*/ 1582105 h 4379906"/>
                <a:gd name="connsiteX55" fmla="*/ 2773187 w 7297862"/>
                <a:gd name="connsiteY55" fmla="*/ 1348955 h 4379906"/>
                <a:gd name="connsiteX56" fmla="*/ 2793746 w 7297862"/>
                <a:gd name="connsiteY56" fmla="*/ 1328383 h 4379906"/>
                <a:gd name="connsiteX57" fmla="*/ 2919385 w 7297862"/>
                <a:gd name="connsiteY57" fmla="*/ 1198093 h 4379906"/>
                <a:gd name="connsiteX58" fmla="*/ 2944512 w 7297862"/>
                <a:gd name="connsiteY58" fmla="*/ 1172950 h 4379906"/>
                <a:gd name="connsiteX59" fmla="*/ 2967356 w 7297862"/>
                <a:gd name="connsiteY59" fmla="*/ 1147806 h 4379906"/>
                <a:gd name="connsiteX60" fmla="*/ 2997052 w 7297862"/>
                <a:gd name="connsiteY60" fmla="*/ 1124948 h 4379906"/>
                <a:gd name="connsiteX61" fmla="*/ 3111269 w 7297862"/>
                <a:gd name="connsiteY61" fmla="*/ 1092947 h 4379906"/>
                <a:gd name="connsiteX62" fmla="*/ 3145534 w 7297862"/>
                <a:gd name="connsiteY62" fmla="*/ 1099805 h 4379906"/>
                <a:gd name="connsiteX63" fmla="*/ 3186652 w 7297862"/>
                <a:gd name="connsiteY63" fmla="*/ 1113519 h 4379906"/>
                <a:gd name="connsiteX64" fmla="*/ 3360262 w 7297862"/>
                <a:gd name="connsiteY64" fmla="*/ 1403814 h 4379906"/>
                <a:gd name="connsiteX65" fmla="*/ 3376252 w 7297862"/>
                <a:gd name="connsiteY65" fmla="*/ 1428958 h 4379906"/>
                <a:gd name="connsiteX66" fmla="*/ 3394527 w 7297862"/>
                <a:gd name="connsiteY66" fmla="*/ 1454101 h 4379906"/>
                <a:gd name="connsiteX67" fmla="*/ 3415086 w 7297862"/>
                <a:gd name="connsiteY67" fmla="*/ 1486102 h 4379906"/>
                <a:gd name="connsiteX68" fmla="*/ 3483616 w 7297862"/>
                <a:gd name="connsiteY68" fmla="*/ 1563819 h 4379906"/>
                <a:gd name="connsiteX69" fmla="*/ 3506460 w 7297862"/>
                <a:gd name="connsiteY69" fmla="*/ 1586677 h 4379906"/>
                <a:gd name="connsiteX70" fmla="*/ 3584127 w 7297862"/>
                <a:gd name="connsiteY70" fmla="*/ 1666679 h 4379906"/>
                <a:gd name="connsiteX71" fmla="*/ 3611539 w 7297862"/>
                <a:gd name="connsiteY71" fmla="*/ 1689537 h 4379906"/>
                <a:gd name="connsiteX72" fmla="*/ 3641236 w 7297862"/>
                <a:gd name="connsiteY72" fmla="*/ 1712395 h 4379906"/>
                <a:gd name="connsiteX73" fmla="*/ 3666363 w 7297862"/>
                <a:gd name="connsiteY73" fmla="*/ 1737539 h 4379906"/>
                <a:gd name="connsiteX74" fmla="*/ 3675501 w 7297862"/>
                <a:gd name="connsiteY74" fmla="*/ 1746682 h 4379906"/>
                <a:gd name="connsiteX75" fmla="*/ 3684638 w 7297862"/>
                <a:gd name="connsiteY75" fmla="*/ 1753539 h 4379906"/>
                <a:gd name="connsiteX76" fmla="*/ 3823983 w 7297862"/>
                <a:gd name="connsiteY76" fmla="*/ 1938688 h 4379906"/>
                <a:gd name="connsiteX77" fmla="*/ 3828551 w 7297862"/>
                <a:gd name="connsiteY77" fmla="*/ 1956974 h 4379906"/>
                <a:gd name="connsiteX78" fmla="*/ 3830836 w 7297862"/>
                <a:gd name="connsiteY78" fmla="*/ 1975260 h 4379906"/>
                <a:gd name="connsiteX79" fmla="*/ 3995308 w 7297862"/>
                <a:gd name="connsiteY79" fmla="*/ 1870114 h 4379906"/>
                <a:gd name="connsiteX80" fmla="*/ 4013583 w 7297862"/>
                <a:gd name="connsiteY80" fmla="*/ 1856399 h 4379906"/>
                <a:gd name="connsiteX81" fmla="*/ 4043279 w 7297862"/>
                <a:gd name="connsiteY81" fmla="*/ 1835827 h 4379906"/>
                <a:gd name="connsiteX82" fmla="*/ 4132368 w 7297862"/>
                <a:gd name="connsiteY82" fmla="*/ 1671251 h 4379906"/>
                <a:gd name="connsiteX83" fmla="*/ 4150643 w 7297862"/>
                <a:gd name="connsiteY83" fmla="*/ 1641536 h 4379906"/>
                <a:gd name="connsiteX84" fmla="*/ 4310547 w 7297862"/>
                <a:gd name="connsiteY84" fmla="*/ 1495245 h 4379906"/>
                <a:gd name="connsiteX85" fmla="*/ 4356234 w 7297862"/>
                <a:gd name="connsiteY85" fmla="*/ 1417529 h 4379906"/>
                <a:gd name="connsiteX86" fmla="*/ 4369940 w 7297862"/>
                <a:gd name="connsiteY86" fmla="*/ 1385528 h 4379906"/>
                <a:gd name="connsiteX87" fmla="*/ 4424764 w 7297862"/>
                <a:gd name="connsiteY87" fmla="*/ 1296382 h 4379906"/>
                <a:gd name="connsiteX88" fmla="*/ 4433901 w 7297862"/>
                <a:gd name="connsiteY88" fmla="*/ 1282667 h 4379906"/>
                <a:gd name="connsiteX89" fmla="*/ 4447607 w 7297862"/>
                <a:gd name="connsiteY89" fmla="*/ 1275810 h 4379906"/>
                <a:gd name="connsiteX90" fmla="*/ 4493294 w 7297862"/>
                <a:gd name="connsiteY90" fmla="*/ 1248381 h 4379906"/>
                <a:gd name="connsiteX91" fmla="*/ 4500147 w 7297862"/>
                <a:gd name="connsiteY91" fmla="*/ 1236952 h 4379906"/>
                <a:gd name="connsiteX92" fmla="*/ 4509284 w 7297862"/>
                <a:gd name="connsiteY92" fmla="*/ 1220951 h 4379906"/>
                <a:gd name="connsiteX93" fmla="*/ 4511569 w 7297862"/>
                <a:gd name="connsiteY93" fmla="*/ 1204951 h 4379906"/>
                <a:gd name="connsiteX94" fmla="*/ 4609795 w 7297862"/>
                <a:gd name="connsiteY94" fmla="*/ 1074661 h 4379906"/>
                <a:gd name="connsiteX95" fmla="*/ 4621217 w 7297862"/>
                <a:gd name="connsiteY95" fmla="*/ 1060946 h 4379906"/>
                <a:gd name="connsiteX96" fmla="*/ 4632639 w 7297862"/>
                <a:gd name="connsiteY96" fmla="*/ 1049517 h 4379906"/>
                <a:gd name="connsiteX97" fmla="*/ 4646345 w 7297862"/>
                <a:gd name="connsiteY97" fmla="*/ 1035803 h 4379906"/>
                <a:gd name="connsiteX98" fmla="*/ 4676041 w 7297862"/>
                <a:gd name="connsiteY98" fmla="*/ 1012945 h 4379906"/>
                <a:gd name="connsiteX99" fmla="*/ 4685178 w 7297862"/>
                <a:gd name="connsiteY99" fmla="*/ 999230 h 4379906"/>
                <a:gd name="connsiteX100" fmla="*/ 4728581 w 7297862"/>
                <a:gd name="connsiteY100" fmla="*/ 951228 h 4379906"/>
                <a:gd name="connsiteX101" fmla="*/ 4753708 w 7297862"/>
                <a:gd name="connsiteY101" fmla="*/ 926085 h 4379906"/>
                <a:gd name="connsiteX102" fmla="*/ 4813101 w 7297862"/>
                <a:gd name="connsiteY102" fmla="*/ 825510 h 4379906"/>
                <a:gd name="connsiteX103" fmla="*/ 4833660 w 7297862"/>
                <a:gd name="connsiteY103" fmla="*/ 791224 h 4379906"/>
                <a:gd name="connsiteX104" fmla="*/ 4886200 w 7297862"/>
                <a:gd name="connsiteY104" fmla="*/ 667791 h 4379906"/>
                <a:gd name="connsiteX105" fmla="*/ 4899906 w 7297862"/>
                <a:gd name="connsiteY105" fmla="*/ 638076 h 4379906"/>
                <a:gd name="connsiteX106" fmla="*/ 4922750 w 7297862"/>
                <a:gd name="connsiteY106" fmla="*/ 592360 h 4379906"/>
                <a:gd name="connsiteX107" fmla="*/ 4931887 w 7297862"/>
                <a:gd name="connsiteY107" fmla="*/ 578646 h 4379906"/>
                <a:gd name="connsiteX108" fmla="*/ 5023260 w 7297862"/>
                <a:gd name="connsiteY108" fmla="*/ 418641 h 4379906"/>
                <a:gd name="connsiteX109" fmla="*/ 5020976 w 7297862"/>
                <a:gd name="connsiteY109" fmla="*/ 404926 h 4379906"/>
                <a:gd name="connsiteX110" fmla="*/ 5020976 w 7297862"/>
                <a:gd name="connsiteY110" fmla="*/ 393497 h 4379906"/>
                <a:gd name="connsiteX111" fmla="*/ 5071232 w 7297862"/>
                <a:gd name="connsiteY111" fmla="*/ 295208 h 4379906"/>
                <a:gd name="connsiteX112" fmla="*/ 5082653 w 7297862"/>
                <a:gd name="connsiteY112" fmla="*/ 279208 h 4379906"/>
                <a:gd name="connsiteX113" fmla="*/ 5148899 w 7297862"/>
                <a:gd name="connsiteY113" fmla="*/ 206063 h 4379906"/>
                <a:gd name="connsiteX114" fmla="*/ 5158036 w 7297862"/>
                <a:gd name="connsiteY114" fmla="*/ 190062 h 4379906"/>
                <a:gd name="connsiteX115" fmla="*/ 5226567 w 7297862"/>
                <a:gd name="connsiteY115" fmla="*/ 48343 h 4379906"/>
                <a:gd name="connsiteX116" fmla="*/ 5249410 w 7297862"/>
                <a:gd name="connsiteY116" fmla="*/ 23200 h 4379906"/>
                <a:gd name="connsiteX117" fmla="*/ 5296239 w 7297862"/>
                <a:gd name="connsiteY117" fmla="*/ 56 h 437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297862" h="4379906">
                  <a:moveTo>
                    <a:pt x="5296239" y="56"/>
                  </a:moveTo>
                  <a:cubicBezTo>
                    <a:pt x="5312800" y="913"/>
                    <a:pt x="5330504" y="11771"/>
                    <a:pt x="5349921" y="36914"/>
                  </a:cubicBezTo>
                  <a:cubicBezTo>
                    <a:pt x="5359058" y="43772"/>
                    <a:pt x="5365911" y="52915"/>
                    <a:pt x="5372764" y="59772"/>
                  </a:cubicBezTo>
                  <a:cubicBezTo>
                    <a:pt x="5388755" y="75773"/>
                    <a:pt x="5402461" y="91773"/>
                    <a:pt x="5416167" y="110060"/>
                  </a:cubicBezTo>
                  <a:cubicBezTo>
                    <a:pt x="5420735" y="116917"/>
                    <a:pt x="5425304" y="121488"/>
                    <a:pt x="5429873" y="128346"/>
                  </a:cubicBezTo>
                  <a:cubicBezTo>
                    <a:pt x="5500687" y="233492"/>
                    <a:pt x="5518962" y="366067"/>
                    <a:pt x="5624041" y="443784"/>
                  </a:cubicBezTo>
                  <a:cubicBezTo>
                    <a:pt x="5630894" y="450642"/>
                    <a:pt x="5642316" y="457499"/>
                    <a:pt x="5651453" y="464356"/>
                  </a:cubicBezTo>
                  <a:cubicBezTo>
                    <a:pt x="5708562" y="514644"/>
                    <a:pt x="5758817" y="571788"/>
                    <a:pt x="5809073" y="631219"/>
                  </a:cubicBezTo>
                  <a:cubicBezTo>
                    <a:pt x="5818210" y="640362"/>
                    <a:pt x="5825063" y="649505"/>
                    <a:pt x="5831916" y="656362"/>
                  </a:cubicBezTo>
                  <a:cubicBezTo>
                    <a:pt x="5866181" y="766080"/>
                    <a:pt x="5930143" y="843797"/>
                    <a:pt x="6003241" y="919227"/>
                  </a:cubicBezTo>
                  <a:cubicBezTo>
                    <a:pt x="6012379" y="928371"/>
                    <a:pt x="6021516" y="937514"/>
                    <a:pt x="6030653" y="946657"/>
                  </a:cubicBezTo>
                  <a:cubicBezTo>
                    <a:pt x="6064919" y="1006087"/>
                    <a:pt x="6106037" y="1060946"/>
                    <a:pt x="6147155" y="1113519"/>
                  </a:cubicBezTo>
                  <a:cubicBezTo>
                    <a:pt x="6151723" y="1120377"/>
                    <a:pt x="6156292" y="1124948"/>
                    <a:pt x="6160861" y="1129520"/>
                  </a:cubicBezTo>
                  <a:cubicBezTo>
                    <a:pt x="6167713" y="1136377"/>
                    <a:pt x="6176851" y="1143234"/>
                    <a:pt x="6183704" y="1152378"/>
                  </a:cubicBezTo>
                  <a:cubicBezTo>
                    <a:pt x="6188273" y="1156949"/>
                    <a:pt x="6190557" y="1159235"/>
                    <a:pt x="6195126" y="1163807"/>
                  </a:cubicBezTo>
                  <a:cubicBezTo>
                    <a:pt x="6215685" y="1186664"/>
                    <a:pt x="6233959" y="1211808"/>
                    <a:pt x="6249950" y="1234666"/>
                  </a:cubicBezTo>
                  <a:cubicBezTo>
                    <a:pt x="6254519" y="1239237"/>
                    <a:pt x="6256803" y="1243809"/>
                    <a:pt x="6259087" y="1246095"/>
                  </a:cubicBezTo>
                  <a:cubicBezTo>
                    <a:pt x="6263656" y="1250666"/>
                    <a:pt x="6268225" y="1255238"/>
                    <a:pt x="6272793" y="1257524"/>
                  </a:cubicBezTo>
                  <a:cubicBezTo>
                    <a:pt x="6336755" y="1289525"/>
                    <a:pt x="6380157" y="1326097"/>
                    <a:pt x="6380157" y="1406100"/>
                  </a:cubicBezTo>
                  <a:cubicBezTo>
                    <a:pt x="6380157" y="1412957"/>
                    <a:pt x="6382441" y="1417529"/>
                    <a:pt x="6384726" y="1422100"/>
                  </a:cubicBezTo>
                  <a:cubicBezTo>
                    <a:pt x="6387010" y="1428958"/>
                    <a:pt x="6389295" y="1433529"/>
                    <a:pt x="6389295" y="1440387"/>
                  </a:cubicBezTo>
                  <a:cubicBezTo>
                    <a:pt x="6393863" y="1444958"/>
                    <a:pt x="6398432" y="1449530"/>
                    <a:pt x="6403001" y="1456387"/>
                  </a:cubicBezTo>
                  <a:cubicBezTo>
                    <a:pt x="6407569" y="1460959"/>
                    <a:pt x="6409853" y="1465530"/>
                    <a:pt x="6414422" y="1470102"/>
                  </a:cubicBezTo>
                  <a:cubicBezTo>
                    <a:pt x="6418991" y="1476959"/>
                    <a:pt x="6421275" y="1481531"/>
                    <a:pt x="6425844" y="1486102"/>
                  </a:cubicBezTo>
                  <a:cubicBezTo>
                    <a:pt x="6469247" y="1593534"/>
                    <a:pt x="6576611" y="1655250"/>
                    <a:pt x="6610875" y="1764968"/>
                  </a:cubicBezTo>
                  <a:cubicBezTo>
                    <a:pt x="6615444" y="1778683"/>
                    <a:pt x="6617729" y="1792397"/>
                    <a:pt x="6622297" y="1803826"/>
                  </a:cubicBezTo>
                  <a:cubicBezTo>
                    <a:pt x="6633719" y="1840399"/>
                    <a:pt x="6642856" y="1876971"/>
                    <a:pt x="6654278" y="1913544"/>
                  </a:cubicBezTo>
                  <a:cubicBezTo>
                    <a:pt x="6656562" y="1924973"/>
                    <a:pt x="6661131" y="1938688"/>
                    <a:pt x="6665699" y="1950117"/>
                  </a:cubicBezTo>
                  <a:cubicBezTo>
                    <a:pt x="6754789" y="2153551"/>
                    <a:pt x="6905555" y="2331843"/>
                    <a:pt x="7019772" y="2519277"/>
                  </a:cubicBezTo>
                  <a:cubicBezTo>
                    <a:pt x="7028909" y="2528420"/>
                    <a:pt x="7035763" y="2537563"/>
                    <a:pt x="7044899" y="2546706"/>
                  </a:cubicBezTo>
                  <a:cubicBezTo>
                    <a:pt x="7097439" y="2601565"/>
                    <a:pt x="7154548" y="2656424"/>
                    <a:pt x="7197951" y="2722712"/>
                  </a:cubicBezTo>
                  <a:cubicBezTo>
                    <a:pt x="7204803" y="2731855"/>
                    <a:pt x="7209372" y="2743284"/>
                    <a:pt x="7216225" y="2752427"/>
                  </a:cubicBezTo>
                  <a:cubicBezTo>
                    <a:pt x="7235642" y="2786714"/>
                    <a:pt x="7253346" y="2822715"/>
                    <a:pt x="7268479" y="2859573"/>
                  </a:cubicBezTo>
                  <a:lnTo>
                    <a:pt x="7297862" y="2949145"/>
                  </a:lnTo>
                  <a:lnTo>
                    <a:pt x="7297862" y="4379906"/>
                  </a:lnTo>
                  <a:lnTo>
                    <a:pt x="0" y="4379906"/>
                  </a:lnTo>
                  <a:cubicBezTo>
                    <a:pt x="59393" y="4299904"/>
                    <a:pt x="194169" y="4171900"/>
                    <a:pt x="342651" y="4037038"/>
                  </a:cubicBezTo>
                  <a:cubicBezTo>
                    <a:pt x="349504" y="4030181"/>
                    <a:pt x="356357" y="4025609"/>
                    <a:pt x="360926" y="4021038"/>
                  </a:cubicBezTo>
                  <a:cubicBezTo>
                    <a:pt x="792666" y="3824460"/>
                    <a:pt x="1103336" y="3477021"/>
                    <a:pt x="1395731" y="3095295"/>
                  </a:cubicBezTo>
                  <a:cubicBezTo>
                    <a:pt x="1414006" y="3086152"/>
                    <a:pt x="1441418" y="3086152"/>
                    <a:pt x="1457408" y="3067865"/>
                  </a:cubicBezTo>
                  <a:cubicBezTo>
                    <a:pt x="1493958" y="3033579"/>
                    <a:pt x="1503095" y="2978720"/>
                    <a:pt x="1521370" y="2935290"/>
                  </a:cubicBezTo>
                  <a:cubicBezTo>
                    <a:pt x="1564772" y="2864431"/>
                    <a:pt x="1662999" y="2882717"/>
                    <a:pt x="1715538" y="2818715"/>
                  </a:cubicBezTo>
                  <a:cubicBezTo>
                    <a:pt x="1813765" y="2686139"/>
                    <a:pt x="1902854" y="2553564"/>
                    <a:pt x="2035346" y="2459847"/>
                  </a:cubicBezTo>
                  <a:cubicBezTo>
                    <a:pt x="2049052" y="2452989"/>
                    <a:pt x="2060473" y="2443846"/>
                    <a:pt x="2071895" y="2436989"/>
                  </a:cubicBezTo>
                  <a:cubicBezTo>
                    <a:pt x="2094739" y="2423274"/>
                    <a:pt x="2119866" y="2407274"/>
                    <a:pt x="2142710" y="2393559"/>
                  </a:cubicBezTo>
                  <a:cubicBezTo>
                    <a:pt x="2176975" y="2370701"/>
                    <a:pt x="2192965" y="2338700"/>
                    <a:pt x="2197534" y="2304413"/>
                  </a:cubicBezTo>
                  <a:cubicBezTo>
                    <a:pt x="2199818" y="2295270"/>
                    <a:pt x="2199818" y="2286127"/>
                    <a:pt x="2199818" y="2276984"/>
                  </a:cubicBezTo>
                  <a:cubicBezTo>
                    <a:pt x="2204387" y="2233554"/>
                    <a:pt x="2231799" y="2196981"/>
                    <a:pt x="2266064" y="2171838"/>
                  </a:cubicBezTo>
                  <a:cubicBezTo>
                    <a:pt x="2275201" y="2164980"/>
                    <a:pt x="2282054" y="2155837"/>
                    <a:pt x="2291192" y="2146694"/>
                  </a:cubicBezTo>
                  <a:cubicBezTo>
                    <a:pt x="2307182" y="2116979"/>
                    <a:pt x="2323172" y="2087264"/>
                    <a:pt x="2339163" y="2057549"/>
                  </a:cubicBezTo>
                  <a:cubicBezTo>
                    <a:pt x="2343731" y="2046120"/>
                    <a:pt x="2348300" y="2036976"/>
                    <a:pt x="2355153" y="2027833"/>
                  </a:cubicBezTo>
                  <a:cubicBezTo>
                    <a:pt x="2444242" y="1956974"/>
                    <a:pt x="2471654" y="1851828"/>
                    <a:pt x="2505919" y="1739824"/>
                  </a:cubicBezTo>
                  <a:cubicBezTo>
                    <a:pt x="2510488" y="1728395"/>
                    <a:pt x="2515057" y="1716967"/>
                    <a:pt x="2517341" y="1705538"/>
                  </a:cubicBezTo>
                  <a:cubicBezTo>
                    <a:pt x="2531047" y="1671251"/>
                    <a:pt x="2544753" y="1636964"/>
                    <a:pt x="2556175" y="1600391"/>
                  </a:cubicBezTo>
                  <a:cubicBezTo>
                    <a:pt x="2563028" y="1595820"/>
                    <a:pt x="2569881" y="1588963"/>
                    <a:pt x="2579018" y="1582105"/>
                  </a:cubicBezTo>
                  <a:cubicBezTo>
                    <a:pt x="2665823" y="1529532"/>
                    <a:pt x="2711510" y="1433529"/>
                    <a:pt x="2773187" y="1348955"/>
                  </a:cubicBezTo>
                  <a:cubicBezTo>
                    <a:pt x="2780040" y="1342098"/>
                    <a:pt x="2786893" y="1335240"/>
                    <a:pt x="2793746" y="1328383"/>
                  </a:cubicBezTo>
                  <a:cubicBezTo>
                    <a:pt x="2841717" y="1291810"/>
                    <a:pt x="2878267" y="1241523"/>
                    <a:pt x="2919385" y="1198093"/>
                  </a:cubicBezTo>
                  <a:cubicBezTo>
                    <a:pt x="2928522" y="1191236"/>
                    <a:pt x="2935375" y="1182093"/>
                    <a:pt x="2944512" y="1172950"/>
                  </a:cubicBezTo>
                  <a:cubicBezTo>
                    <a:pt x="2951365" y="1163807"/>
                    <a:pt x="2958218" y="1154663"/>
                    <a:pt x="2967356" y="1147806"/>
                  </a:cubicBezTo>
                  <a:cubicBezTo>
                    <a:pt x="2976493" y="1138663"/>
                    <a:pt x="2985630" y="1131806"/>
                    <a:pt x="2997052" y="1124948"/>
                  </a:cubicBezTo>
                  <a:cubicBezTo>
                    <a:pt x="3038170" y="1099805"/>
                    <a:pt x="3077004" y="1090661"/>
                    <a:pt x="3111269" y="1092947"/>
                  </a:cubicBezTo>
                  <a:cubicBezTo>
                    <a:pt x="3124975" y="1092947"/>
                    <a:pt x="3134112" y="1095233"/>
                    <a:pt x="3145534" y="1099805"/>
                  </a:cubicBezTo>
                  <a:cubicBezTo>
                    <a:pt x="3161524" y="1102090"/>
                    <a:pt x="3175231" y="1108948"/>
                    <a:pt x="3186652" y="1113519"/>
                  </a:cubicBezTo>
                  <a:cubicBezTo>
                    <a:pt x="3280310" y="1184379"/>
                    <a:pt x="3298585" y="1307811"/>
                    <a:pt x="3360262" y="1403814"/>
                  </a:cubicBezTo>
                  <a:cubicBezTo>
                    <a:pt x="3364831" y="1412957"/>
                    <a:pt x="3371684" y="1422100"/>
                    <a:pt x="3376252" y="1428958"/>
                  </a:cubicBezTo>
                  <a:cubicBezTo>
                    <a:pt x="3383105" y="1438101"/>
                    <a:pt x="3387674" y="1447244"/>
                    <a:pt x="3394527" y="1454101"/>
                  </a:cubicBezTo>
                  <a:cubicBezTo>
                    <a:pt x="3401380" y="1465530"/>
                    <a:pt x="3405949" y="1474673"/>
                    <a:pt x="3415086" y="1486102"/>
                  </a:cubicBezTo>
                  <a:cubicBezTo>
                    <a:pt x="3435645" y="1513532"/>
                    <a:pt x="3458488" y="1538675"/>
                    <a:pt x="3483616" y="1563819"/>
                  </a:cubicBezTo>
                  <a:cubicBezTo>
                    <a:pt x="3490469" y="1572962"/>
                    <a:pt x="3499607" y="1579819"/>
                    <a:pt x="3506460" y="1586677"/>
                  </a:cubicBezTo>
                  <a:cubicBezTo>
                    <a:pt x="3531587" y="1616392"/>
                    <a:pt x="3556715" y="1643821"/>
                    <a:pt x="3584127" y="1666679"/>
                  </a:cubicBezTo>
                  <a:cubicBezTo>
                    <a:pt x="3593264" y="1673537"/>
                    <a:pt x="3602402" y="1680394"/>
                    <a:pt x="3611539" y="1689537"/>
                  </a:cubicBezTo>
                  <a:cubicBezTo>
                    <a:pt x="3620676" y="1696394"/>
                    <a:pt x="3632098" y="1703252"/>
                    <a:pt x="3641236" y="1712395"/>
                  </a:cubicBezTo>
                  <a:cubicBezTo>
                    <a:pt x="3650373" y="1719252"/>
                    <a:pt x="3657226" y="1728395"/>
                    <a:pt x="3666363" y="1737539"/>
                  </a:cubicBezTo>
                  <a:cubicBezTo>
                    <a:pt x="3670932" y="1739824"/>
                    <a:pt x="3673216" y="1742110"/>
                    <a:pt x="3675501" y="1746682"/>
                  </a:cubicBezTo>
                  <a:cubicBezTo>
                    <a:pt x="3680069" y="1748968"/>
                    <a:pt x="3682354" y="1751253"/>
                    <a:pt x="3684638" y="1753539"/>
                  </a:cubicBezTo>
                  <a:cubicBezTo>
                    <a:pt x="3732609" y="1815255"/>
                    <a:pt x="3812561" y="1858685"/>
                    <a:pt x="3823983" y="1938688"/>
                  </a:cubicBezTo>
                  <a:cubicBezTo>
                    <a:pt x="3823983" y="1943259"/>
                    <a:pt x="3826267" y="1950117"/>
                    <a:pt x="3828551" y="1956974"/>
                  </a:cubicBezTo>
                  <a:cubicBezTo>
                    <a:pt x="3828551" y="1963831"/>
                    <a:pt x="3830836" y="1968403"/>
                    <a:pt x="3830836" y="1975260"/>
                  </a:cubicBezTo>
                  <a:cubicBezTo>
                    <a:pt x="3858248" y="1904401"/>
                    <a:pt x="3938200" y="1904401"/>
                    <a:pt x="3995308" y="1870114"/>
                  </a:cubicBezTo>
                  <a:cubicBezTo>
                    <a:pt x="3999877" y="1865543"/>
                    <a:pt x="4006730" y="1860971"/>
                    <a:pt x="4013583" y="1856399"/>
                  </a:cubicBezTo>
                  <a:cubicBezTo>
                    <a:pt x="4025004" y="1849542"/>
                    <a:pt x="4034142" y="1842685"/>
                    <a:pt x="4043279" y="1835827"/>
                  </a:cubicBezTo>
                  <a:cubicBezTo>
                    <a:pt x="4091250" y="1796969"/>
                    <a:pt x="4123231" y="1748968"/>
                    <a:pt x="4132368" y="1671251"/>
                  </a:cubicBezTo>
                  <a:cubicBezTo>
                    <a:pt x="4139221" y="1662108"/>
                    <a:pt x="4146074" y="1650679"/>
                    <a:pt x="4150643" y="1641536"/>
                  </a:cubicBezTo>
                  <a:cubicBezTo>
                    <a:pt x="4189477" y="1577534"/>
                    <a:pt x="4237448" y="1522675"/>
                    <a:pt x="4310547" y="1495245"/>
                  </a:cubicBezTo>
                  <a:cubicBezTo>
                    <a:pt x="4337959" y="1476959"/>
                    <a:pt x="4353949" y="1451815"/>
                    <a:pt x="4356234" y="1417529"/>
                  </a:cubicBezTo>
                  <a:cubicBezTo>
                    <a:pt x="4360802" y="1406100"/>
                    <a:pt x="4365371" y="1396957"/>
                    <a:pt x="4369940" y="1385528"/>
                  </a:cubicBezTo>
                  <a:cubicBezTo>
                    <a:pt x="4383646" y="1353527"/>
                    <a:pt x="4401920" y="1323811"/>
                    <a:pt x="4424764" y="1296382"/>
                  </a:cubicBezTo>
                  <a:cubicBezTo>
                    <a:pt x="4427048" y="1291810"/>
                    <a:pt x="4431617" y="1287239"/>
                    <a:pt x="4433901" y="1282667"/>
                  </a:cubicBezTo>
                  <a:cubicBezTo>
                    <a:pt x="4438470" y="1282667"/>
                    <a:pt x="4443038" y="1280382"/>
                    <a:pt x="4447607" y="1275810"/>
                  </a:cubicBezTo>
                  <a:cubicBezTo>
                    <a:pt x="4468166" y="1271238"/>
                    <a:pt x="4484157" y="1262095"/>
                    <a:pt x="4493294" y="1248381"/>
                  </a:cubicBezTo>
                  <a:cubicBezTo>
                    <a:pt x="4495578" y="1246095"/>
                    <a:pt x="4497863" y="1241523"/>
                    <a:pt x="4500147" y="1236952"/>
                  </a:cubicBezTo>
                  <a:cubicBezTo>
                    <a:pt x="4504716" y="1232380"/>
                    <a:pt x="4507000" y="1227809"/>
                    <a:pt x="4509284" y="1220951"/>
                  </a:cubicBezTo>
                  <a:cubicBezTo>
                    <a:pt x="4509284" y="1216380"/>
                    <a:pt x="4511569" y="1211808"/>
                    <a:pt x="4511569" y="1204951"/>
                  </a:cubicBezTo>
                  <a:cubicBezTo>
                    <a:pt x="4532128" y="1147806"/>
                    <a:pt x="4577814" y="1113519"/>
                    <a:pt x="4609795" y="1074661"/>
                  </a:cubicBezTo>
                  <a:cubicBezTo>
                    <a:pt x="4614364" y="1070089"/>
                    <a:pt x="4618933" y="1065518"/>
                    <a:pt x="4621217" y="1060946"/>
                  </a:cubicBezTo>
                  <a:cubicBezTo>
                    <a:pt x="4625786" y="1056375"/>
                    <a:pt x="4630354" y="1054089"/>
                    <a:pt x="4632639" y="1049517"/>
                  </a:cubicBezTo>
                  <a:cubicBezTo>
                    <a:pt x="4637207" y="1044946"/>
                    <a:pt x="4641776" y="1040374"/>
                    <a:pt x="4646345" y="1035803"/>
                  </a:cubicBezTo>
                  <a:cubicBezTo>
                    <a:pt x="4655482" y="1028945"/>
                    <a:pt x="4666904" y="1019802"/>
                    <a:pt x="4676041" y="1012945"/>
                  </a:cubicBezTo>
                  <a:cubicBezTo>
                    <a:pt x="4678325" y="1008373"/>
                    <a:pt x="4682894" y="1003802"/>
                    <a:pt x="4685178" y="999230"/>
                  </a:cubicBezTo>
                  <a:cubicBezTo>
                    <a:pt x="4698884" y="983229"/>
                    <a:pt x="4712590" y="967229"/>
                    <a:pt x="4728581" y="951228"/>
                  </a:cubicBezTo>
                  <a:cubicBezTo>
                    <a:pt x="4737718" y="942085"/>
                    <a:pt x="4746855" y="932942"/>
                    <a:pt x="4753708" y="926085"/>
                  </a:cubicBezTo>
                  <a:cubicBezTo>
                    <a:pt x="4776552" y="894084"/>
                    <a:pt x="4794827" y="859797"/>
                    <a:pt x="4813101" y="825510"/>
                  </a:cubicBezTo>
                  <a:cubicBezTo>
                    <a:pt x="4819954" y="814081"/>
                    <a:pt x="4826807" y="802652"/>
                    <a:pt x="4833660" y="791224"/>
                  </a:cubicBezTo>
                  <a:cubicBezTo>
                    <a:pt x="4851935" y="747794"/>
                    <a:pt x="4867925" y="706649"/>
                    <a:pt x="4886200" y="667791"/>
                  </a:cubicBezTo>
                  <a:cubicBezTo>
                    <a:pt x="4890769" y="658648"/>
                    <a:pt x="4895337" y="649505"/>
                    <a:pt x="4899906" y="638076"/>
                  </a:cubicBezTo>
                  <a:cubicBezTo>
                    <a:pt x="4906759" y="622075"/>
                    <a:pt x="4913612" y="606075"/>
                    <a:pt x="4922750" y="592360"/>
                  </a:cubicBezTo>
                  <a:cubicBezTo>
                    <a:pt x="4927318" y="587789"/>
                    <a:pt x="4929603" y="583217"/>
                    <a:pt x="4931887" y="578646"/>
                  </a:cubicBezTo>
                  <a:cubicBezTo>
                    <a:pt x="4950162" y="516929"/>
                    <a:pt x="5011839" y="482643"/>
                    <a:pt x="5023260" y="418641"/>
                  </a:cubicBezTo>
                  <a:cubicBezTo>
                    <a:pt x="5023260" y="414069"/>
                    <a:pt x="5020976" y="409497"/>
                    <a:pt x="5020976" y="404926"/>
                  </a:cubicBezTo>
                  <a:cubicBezTo>
                    <a:pt x="5020976" y="402640"/>
                    <a:pt x="5020976" y="398068"/>
                    <a:pt x="5020976" y="393497"/>
                  </a:cubicBezTo>
                  <a:cubicBezTo>
                    <a:pt x="5030113" y="356924"/>
                    <a:pt x="5039251" y="322638"/>
                    <a:pt x="5071232" y="295208"/>
                  </a:cubicBezTo>
                  <a:cubicBezTo>
                    <a:pt x="5073516" y="288351"/>
                    <a:pt x="5078085" y="283779"/>
                    <a:pt x="5082653" y="279208"/>
                  </a:cubicBezTo>
                  <a:cubicBezTo>
                    <a:pt x="5103212" y="254064"/>
                    <a:pt x="5132909" y="233492"/>
                    <a:pt x="5148899" y="206063"/>
                  </a:cubicBezTo>
                  <a:cubicBezTo>
                    <a:pt x="5151183" y="201491"/>
                    <a:pt x="5155752" y="194634"/>
                    <a:pt x="5158036" y="190062"/>
                  </a:cubicBezTo>
                  <a:cubicBezTo>
                    <a:pt x="5185448" y="144346"/>
                    <a:pt x="5206007" y="98631"/>
                    <a:pt x="5226567" y="48343"/>
                  </a:cubicBezTo>
                  <a:cubicBezTo>
                    <a:pt x="5233420" y="39200"/>
                    <a:pt x="5242557" y="30057"/>
                    <a:pt x="5249410" y="23200"/>
                  </a:cubicBezTo>
                  <a:cubicBezTo>
                    <a:pt x="5264258" y="8342"/>
                    <a:pt x="5279677" y="-801"/>
                    <a:pt x="5296239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90103B8D-5B4F-4692-AC45-F3A554A20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390" y="2369491"/>
              <a:ext cx="1846666" cy="1407341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C2A42D03-B88B-40AE-B1CE-96C02E04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122" y="3481798"/>
              <a:ext cx="1422233" cy="968011"/>
            </a:xfrm>
            <a:custGeom>
              <a:avLst/>
              <a:gdLst>
                <a:gd name="T0" fmla="*/ 590 w 623"/>
                <a:gd name="T1" fmla="*/ 361 h 424"/>
                <a:gd name="T2" fmla="*/ 585 w 623"/>
                <a:gd name="T3" fmla="*/ 368 h 424"/>
                <a:gd name="T4" fmla="*/ 584 w 623"/>
                <a:gd name="T5" fmla="*/ 376 h 424"/>
                <a:gd name="T6" fmla="*/ 580 w 623"/>
                <a:gd name="T7" fmla="*/ 397 h 424"/>
                <a:gd name="T8" fmla="*/ 494 w 623"/>
                <a:gd name="T9" fmla="*/ 354 h 424"/>
                <a:gd name="T10" fmla="*/ 486 w 623"/>
                <a:gd name="T11" fmla="*/ 357 h 424"/>
                <a:gd name="T12" fmla="*/ 478 w 623"/>
                <a:gd name="T13" fmla="*/ 361 h 424"/>
                <a:gd name="T14" fmla="*/ 473 w 623"/>
                <a:gd name="T15" fmla="*/ 365 h 424"/>
                <a:gd name="T16" fmla="*/ 468 w 623"/>
                <a:gd name="T17" fmla="*/ 369 h 424"/>
                <a:gd name="T18" fmla="*/ 424 w 623"/>
                <a:gd name="T19" fmla="*/ 401 h 424"/>
                <a:gd name="T20" fmla="*/ 414 w 623"/>
                <a:gd name="T21" fmla="*/ 363 h 424"/>
                <a:gd name="T22" fmla="*/ 406 w 623"/>
                <a:gd name="T23" fmla="*/ 363 h 424"/>
                <a:gd name="T24" fmla="*/ 374 w 623"/>
                <a:gd name="T25" fmla="*/ 374 h 424"/>
                <a:gd name="T26" fmla="*/ 346 w 623"/>
                <a:gd name="T27" fmla="*/ 368 h 424"/>
                <a:gd name="T28" fmla="*/ 338 w 623"/>
                <a:gd name="T29" fmla="*/ 367 h 424"/>
                <a:gd name="T30" fmla="*/ 332 w 623"/>
                <a:gd name="T31" fmla="*/ 366 h 424"/>
                <a:gd name="T32" fmla="*/ 327 w 623"/>
                <a:gd name="T33" fmla="*/ 367 h 424"/>
                <a:gd name="T34" fmla="*/ 280 w 623"/>
                <a:gd name="T35" fmla="*/ 405 h 424"/>
                <a:gd name="T36" fmla="*/ 258 w 623"/>
                <a:gd name="T37" fmla="*/ 380 h 424"/>
                <a:gd name="T38" fmla="*/ 254 w 623"/>
                <a:gd name="T39" fmla="*/ 376 h 424"/>
                <a:gd name="T40" fmla="*/ 218 w 623"/>
                <a:gd name="T41" fmla="*/ 366 h 424"/>
                <a:gd name="T42" fmla="*/ 204 w 623"/>
                <a:gd name="T43" fmla="*/ 382 h 424"/>
                <a:gd name="T44" fmla="*/ 201 w 623"/>
                <a:gd name="T45" fmla="*/ 389 h 424"/>
                <a:gd name="T46" fmla="*/ 172 w 623"/>
                <a:gd name="T47" fmla="*/ 394 h 424"/>
                <a:gd name="T48" fmla="*/ 166 w 623"/>
                <a:gd name="T49" fmla="*/ 388 h 424"/>
                <a:gd name="T50" fmla="*/ 161 w 623"/>
                <a:gd name="T51" fmla="*/ 384 h 424"/>
                <a:gd name="T52" fmla="*/ 156 w 623"/>
                <a:gd name="T53" fmla="*/ 379 h 424"/>
                <a:gd name="T54" fmla="*/ 121 w 623"/>
                <a:gd name="T55" fmla="*/ 354 h 424"/>
                <a:gd name="T56" fmla="*/ 66 w 623"/>
                <a:gd name="T57" fmla="*/ 398 h 424"/>
                <a:gd name="T58" fmla="*/ 60 w 623"/>
                <a:gd name="T59" fmla="*/ 403 h 424"/>
                <a:gd name="T60" fmla="*/ 8 w 623"/>
                <a:gd name="T61" fmla="*/ 405 h 424"/>
                <a:gd name="T62" fmla="*/ 0 w 623"/>
                <a:gd name="T63" fmla="*/ 417 h 424"/>
                <a:gd name="T64" fmla="*/ 64 w 623"/>
                <a:gd name="T65" fmla="*/ 303 h 424"/>
                <a:gd name="T66" fmla="*/ 69 w 623"/>
                <a:gd name="T67" fmla="*/ 292 h 424"/>
                <a:gd name="T68" fmla="*/ 72 w 623"/>
                <a:gd name="T69" fmla="*/ 282 h 424"/>
                <a:gd name="T70" fmla="*/ 76 w 623"/>
                <a:gd name="T71" fmla="*/ 269 h 424"/>
                <a:gd name="T72" fmla="*/ 82 w 623"/>
                <a:gd name="T73" fmla="*/ 243 h 424"/>
                <a:gd name="T74" fmla="*/ 92 w 623"/>
                <a:gd name="T75" fmla="*/ 234 h 424"/>
                <a:gd name="T76" fmla="*/ 182 w 623"/>
                <a:gd name="T77" fmla="*/ 123 h 424"/>
                <a:gd name="T78" fmla="*/ 192 w 623"/>
                <a:gd name="T79" fmla="*/ 113 h 424"/>
                <a:gd name="T80" fmla="*/ 245 w 623"/>
                <a:gd name="T81" fmla="*/ 64 h 424"/>
                <a:gd name="T82" fmla="*/ 255 w 623"/>
                <a:gd name="T83" fmla="*/ 53 h 424"/>
                <a:gd name="T84" fmla="*/ 264 w 623"/>
                <a:gd name="T85" fmla="*/ 42 h 424"/>
                <a:gd name="T86" fmla="*/ 274 w 623"/>
                <a:gd name="T87" fmla="*/ 30 h 424"/>
                <a:gd name="T88" fmla="*/ 344 w 623"/>
                <a:gd name="T89" fmla="*/ 11 h 424"/>
                <a:gd name="T90" fmla="*/ 356 w 623"/>
                <a:gd name="T91" fmla="*/ 17 h 424"/>
                <a:gd name="T92" fmla="*/ 432 w 623"/>
                <a:gd name="T93" fmla="*/ 146 h 424"/>
                <a:gd name="T94" fmla="*/ 439 w 623"/>
                <a:gd name="T95" fmla="*/ 156 h 424"/>
                <a:gd name="T96" fmla="*/ 446 w 623"/>
                <a:gd name="T97" fmla="*/ 166 h 424"/>
                <a:gd name="T98" fmla="*/ 453 w 623"/>
                <a:gd name="T99" fmla="*/ 177 h 424"/>
                <a:gd name="T100" fmla="*/ 462 w 623"/>
                <a:gd name="T101" fmla="*/ 190 h 424"/>
                <a:gd name="T102" fmla="*/ 483 w 623"/>
                <a:gd name="T103" fmla="*/ 216 h 424"/>
                <a:gd name="T104" fmla="*/ 495 w 623"/>
                <a:gd name="T105" fmla="*/ 228 h 424"/>
                <a:gd name="T106" fmla="*/ 543 w 623"/>
                <a:gd name="T107" fmla="*/ 265 h 424"/>
                <a:gd name="T108" fmla="*/ 552 w 623"/>
                <a:gd name="T109" fmla="*/ 273 h 424"/>
                <a:gd name="T110" fmla="*/ 561 w 623"/>
                <a:gd name="T111" fmla="*/ 283 h 424"/>
                <a:gd name="T112" fmla="*/ 572 w 623"/>
                <a:gd name="T113" fmla="*/ 292 h 424"/>
                <a:gd name="T114" fmla="*/ 577 w 623"/>
                <a:gd name="T115" fmla="*/ 297 h 424"/>
                <a:gd name="T116" fmla="*/ 582 w 623"/>
                <a:gd name="T117" fmla="*/ 302 h 424"/>
                <a:gd name="T118" fmla="*/ 619 w 623"/>
                <a:gd name="T119" fmla="*/ 350 h 424"/>
                <a:gd name="T120" fmla="*/ 595 w 623"/>
                <a:gd name="T121" fmla="*/ 359 h 424"/>
                <a:gd name="T122" fmla="*/ 590 w 623"/>
                <a:gd name="T123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3" h="424">
                  <a:moveTo>
                    <a:pt x="590" y="361"/>
                  </a:moveTo>
                  <a:cubicBezTo>
                    <a:pt x="588" y="363"/>
                    <a:pt x="586" y="365"/>
                    <a:pt x="585" y="368"/>
                  </a:cubicBezTo>
                  <a:cubicBezTo>
                    <a:pt x="584" y="370"/>
                    <a:pt x="584" y="373"/>
                    <a:pt x="584" y="376"/>
                  </a:cubicBezTo>
                  <a:cubicBezTo>
                    <a:pt x="583" y="387"/>
                    <a:pt x="588" y="397"/>
                    <a:pt x="580" y="397"/>
                  </a:cubicBezTo>
                  <a:cubicBezTo>
                    <a:pt x="545" y="405"/>
                    <a:pt x="533" y="350"/>
                    <a:pt x="494" y="354"/>
                  </a:cubicBezTo>
                  <a:cubicBezTo>
                    <a:pt x="491" y="355"/>
                    <a:pt x="488" y="356"/>
                    <a:pt x="486" y="357"/>
                  </a:cubicBezTo>
                  <a:cubicBezTo>
                    <a:pt x="483" y="358"/>
                    <a:pt x="481" y="359"/>
                    <a:pt x="478" y="361"/>
                  </a:cubicBezTo>
                  <a:cubicBezTo>
                    <a:pt x="476" y="363"/>
                    <a:pt x="475" y="364"/>
                    <a:pt x="473" y="365"/>
                  </a:cubicBezTo>
                  <a:cubicBezTo>
                    <a:pt x="471" y="366"/>
                    <a:pt x="470" y="368"/>
                    <a:pt x="468" y="369"/>
                  </a:cubicBezTo>
                  <a:cubicBezTo>
                    <a:pt x="455" y="382"/>
                    <a:pt x="440" y="424"/>
                    <a:pt x="424" y="401"/>
                  </a:cubicBezTo>
                  <a:cubicBezTo>
                    <a:pt x="416" y="393"/>
                    <a:pt x="444" y="358"/>
                    <a:pt x="414" y="363"/>
                  </a:cubicBezTo>
                  <a:cubicBezTo>
                    <a:pt x="411" y="363"/>
                    <a:pt x="409" y="363"/>
                    <a:pt x="406" y="363"/>
                  </a:cubicBezTo>
                  <a:cubicBezTo>
                    <a:pt x="395" y="364"/>
                    <a:pt x="383" y="369"/>
                    <a:pt x="374" y="374"/>
                  </a:cubicBezTo>
                  <a:cubicBezTo>
                    <a:pt x="366" y="378"/>
                    <a:pt x="358" y="370"/>
                    <a:pt x="346" y="368"/>
                  </a:cubicBezTo>
                  <a:cubicBezTo>
                    <a:pt x="343" y="367"/>
                    <a:pt x="341" y="367"/>
                    <a:pt x="338" y="367"/>
                  </a:cubicBezTo>
                  <a:cubicBezTo>
                    <a:pt x="336" y="366"/>
                    <a:pt x="334" y="366"/>
                    <a:pt x="332" y="366"/>
                  </a:cubicBezTo>
                  <a:cubicBezTo>
                    <a:pt x="331" y="366"/>
                    <a:pt x="329" y="366"/>
                    <a:pt x="327" y="367"/>
                  </a:cubicBezTo>
                  <a:cubicBezTo>
                    <a:pt x="307" y="374"/>
                    <a:pt x="296" y="393"/>
                    <a:pt x="280" y="405"/>
                  </a:cubicBezTo>
                  <a:cubicBezTo>
                    <a:pt x="261" y="413"/>
                    <a:pt x="265" y="397"/>
                    <a:pt x="258" y="380"/>
                  </a:cubicBezTo>
                  <a:cubicBezTo>
                    <a:pt x="257" y="378"/>
                    <a:pt x="255" y="377"/>
                    <a:pt x="254" y="376"/>
                  </a:cubicBezTo>
                  <a:cubicBezTo>
                    <a:pt x="244" y="368"/>
                    <a:pt x="230" y="366"/>
                    <a:pt x="218" y="366"/>
                  </a:cubicBezTo>
                  <a:cubicBezTo>
                    <a:pt x="210" y="368"/>
                    <a:pt x="207" y="375"/>
                    <a:pt x="204" y="382"/>
                  </a:cubicBezTo>
                  <a:cubicBezTo>
                    <a:pt x="203" y="384"/>
                    <a:pt x="202" y="387"/>
                    <a:pt x="201" y="389"/>
                  </a:cubicBezTo>
                  <a:cubicBezTo>
                    <a:pt x="195" y="401"/>
                    <a:pt x="183" y="401"/>
                    <a:pt x="172" y="394"/>
                  </a:cubicBezTo>
                  <a:cubicBezTo>
                    <a:pt x="170" y="392"/>
                    <a:pt x="168" y="390"/>
                    <a:pt x="166" y="388"/>
                  </a:cubicBezTo>
                  <a:cubicBezTo>
                    <a:pt x="164" y="387"/>
                    <a:pt x="163" y="385"/>
                    <a:pt x="161" y="384"/>
                  </a:cubicBezTo>
                  <a:cubicBezTo>
                    <a:pt x="159" y="382"/>
                    <a:pt x="158" y="381"/>
                    <a:pt x="156" y="379"/>
                  </a:cubicBezTo>
                  <a:cubicBezTo>
                    <a:pt x="144" y="366"/>
                    <a:pt x="132" y="358"/>
                    <a:pt x="121" y="354"/>
                  </a:cubicBezTo>
                  <a:cubicBezTo>
                    <a:pt x="94" y="343"/>
                    <a:pt x="74" y="374"/>
                    <a:pt x="66" y="398"/>
                  </a:cubicBezTo>
                  <a:cubicBezTo>
                    <a:pt x="64" y="400"/>
                    <a:pt x="62" y="402"/>
                    <a:pt x="60" y="403"/>
                  </a:cubicBezTo>
                  <a:cubicBezTo>
                    <a:pt x="48" y="413"/>
                    <a:pt x="33" y="417"/>
                    <a:pt x="8" y="405"/>
                  </a:cubicBezTo>
                  <a:cubicBezTo>
                    <a:pt x="8" y="405"/>
                    <a:pt x="4" y="413"/>
                    <a:pt x="0" y="417"/>
                  </a:cubicBezTo>
                  <a:cubicBezTo>
                    <a:pt x="39" y="389"/>
                    <a:pt x="43" y="343"/>
                    <a:pt x="64" y="303"/>
                  </a:cubicBezTo>
                  <a:cubicBezTo>
                    <a:pt x="65" y="300"/>
                    <a:pt x="67" y="296"/>
                    <a:pt x="69" y="292"/>
                  </a:cubicBezTo>
                  <a:cubicBezTo>
                    <a:pt x="70" y="289"/>
                    <a:pt x="71" y="285"/>
                    <a:pt x="72" y="282"/>
                  </a:cubicBezTo>
                  <a:cubicBezTo>
                    <a:pt x="74" y="277"/>
                    <a:pt x="75" y="273"/>
                    <a:pt x="76" y="269"/>
                  </a:cubicBezTo>
                  <a:cubicBezTo>
                    <a:pt x="79" y="260"/>
                    <a:pt x="81" y="252"/>
                    <a:pt x="82" y="243"/>
                  </a:cubicBezTo>
                  <a:cubicBezTo>
                    <a:pt x="85" y="239"/>
                    <a:pt x="88" y="236"/>
                    <a:pt x="92" y="234"/>
                  </a:cubicBezTo>
                  <a:cubicBezTo>
                    <a:pt x="140" y="210"/>
                    <a:pt x="148" y="156"/>
                    <a:pt x="182" y="123"/>
                  </a:cubicBezTo>
                  <a:cubicBezTo>
                    <a:pt x="185" y="119"/>
                    <a:pt x="188" y="116"/>
                    <a:pt x="192" y="113"/>
                  </a:cubicBezTo>
                  <a:cubicBezTo>
                    <a:pt x="213" y="99"/>
                    <a:pt x="229" y="82"/>
                    <a:pt x="245" y="64"/>
                  </a:cubicBezTo>
                  <a:cubicBezTo>
                    <a:pt x="248" y="61"/>
                    <a:pt x="251" y="57"/>
                    <a:pt x="255" y="53"/>
                  </a:cubicBezTo>
                  <a:cubicBezTo>
                    <a:pt x="258" y="50"/>
                    <a:pt x="261" y="46"/>
                    <a:pt x="264" y="42"/>
                  </a:cubicBezTo>
                  <a:cubicBezTo>
                    <a:pt x="267" y="38"/>
                    <a:pt x="270" y="34"/>
                    <a:pt x="274" y="30"/>
                  </a:cubicBezTo>
                  <a:cubicBezTo>
                    <a:pt x="287" y="8"/>
                    <a:pt x="319" y="0"/>
                    <a:pt x="344" y="11"/>
                  </a:cubicBezTo>
                  <a:cubicBezTo>
                    <a:pt x="348" y="12"/>
                    <a:pt x="352" y="15"/>
                    <a:pt x="356" y="17"/>
                  </a:cubicBezTo>
                  <a:cubicBezTo>
                    <a:pt x="393" y="51"/>
                    <a:pt x="401" y="105"/>
                    <a:pt x="432" y="146"/>
                  </a:cubicBezTo>
                  <a:cubicBezTo>
                    <a:pt x="435" y="150"/>
                    <a:pt x="437" y="153"/>
                    <a:pt x="439" y="156"/>
                  </a:cubicBezTo>
                  <a:cubicBezTo>
                    <a:pt x="441" y="159"/>
                    <a:pt x="444" y="163"/>
                    <a:pt x="446" y="166"/>
                  </a:cubicBezTo>
                  <a:cubicBezTo>
                    <a:pt x="448" y="170"/>
                    <a:pt x="450" y="174"/>
                    <a:pt x="453" y="177"/>
                  </a:cubicBezTo>
                  <a:cubicBezTo>
                    <a:pt x="456" y="182"/>
                    <a:pt x="459" y="186"/>
                    <a:pt x="462" y="190"/>
                  </a:cubicBezTo>
                  <a:cubicBezTo>
                    <a:pt x="468" y="200"/>
                    <a:pt x="476" y="208"/>
                    <a:pt x="483" y="216"/>
                  </a:cubicBezTo>
                  <a:cubicBezTo>
                    <a:pt x="487" y="220"/>
                    <a:pt x="491" y="224"/>
                    <a:pt x="495" y="228"/>
                  </a:cubicBezTo>
                  <a:cubicBezTo>
                    <a:pt x="509" y="241"/>
                    <a:pt x="527" y="252"/>
                    <a:pt x="543" y="265"/>
                  </a:cubicBezTo>
                  <a:cubicBezTo>
                    <a:pt x="546" y="268"/>
                    <a:pt x="549" y="270"/>
                    <a:pt x="552" y="273"/>
                  </a:cubicBezTo>
                  <a:cubicBezTo>
                    <a:pt x="555" y="277"/>
                    <a:pt x="558" y="280"/>
                    <a:pt x="561" y="283"/>
                  </a:cubicBezTo>
                  <a:cubicBezTo>
                    <a:pt x="565" y="286"/>
                    <a:pt x="569" y="289"/>
                    <a:pt x="572" y="292"/>
                  </a:cubicBezTo>
                  <a:cubicBezTo>
                    <a:pt x="574" y="294"/>
                    <a:pt x="575" y="295"/>
                    <a:pt x="577" y="297"/>
                  </a:cubicBezTo>
                  <a:cubicBezTo>
                    <a:pt x="578" y="299"/>
                    <a:pt x="580" y="300"/>
                    <a:pt x="582" y="302"/>
                  </a:cubicBezTo>
                  <a:cubicBezTo>
                    <a:pt x="595" y="315"/>
                    <a:pt x="615" y="331"/>
                    <a:pt x="619" y="350"/>
                  </a:cubicBezTo>
                  <a:cubicBezTo>
                    <a:pt x="623" y="370"/>
                    <a:pt x="603" y="354"/>
                    <a:pt x="595" y="359"/>
                  </a:cubicBezTo>
                  <a:cubicBezTo>
                    <a:pt x="594" y="360"/>
                    <a:pt x="592" y="360"/>
                    <a:pt x="590" y="361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CCD9385-BEB1-4E4B-A4AA-CC2EFE12C45E}"/>
                </a:ext>
              </a:extLst>
            </p:cNvPr>
            <p:cNvGrpSpPr/>
            <p:nvPr/>
          </p:nvGrpSpPr>
          <p:grpSpPr>
            <a:xfrm flipH="1">
              <a:off x="2042266" y="4320713"/>
              <a:ext cx="2307781" cy="2524372"/>
              <a:chOff x="770468" y="2760812"/>
              <a:chExt cx="2307781" cy="2524372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FA66B9E-1EEE-4A21-8E8F-3FE56B8D3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68" y="2827965"/>
                <a:ext cx="2307781" cy="2457219"/>
              </a:xfrm>
              <a:custGeom>
                <a:avLst/>
                <a:gdLst>
                  <a:gd name="connsiteX0" fmla="*/ 628793 w 2307781"/>
                  <a:gd name="connsiteY0" fmla="*/ 0 h 2457219"/>
                  <a:gd name="connsiteX1" fmla="*/ 713313 w 2307781"/>
                  <a:gd name="connsiteY1" fmla="*/ 107432 h 2457219"/>
                  <a:gd name="connsiteX2" fmla="*/ 720166 w 2307781"/>
                  <a:gd name="connsiteY2" fmla="*/ 125718 h 2457219"/>
                  <a:gd name="connsiteX3" fmla="*/ 747578 w 2307781"/>
                  <a:gd name="connsiteY3" fmla="*/ 176006 h 2457219"/>
                  <a:gd name="connsiteX4" fmla="*/ 752147 w 2307781"/>
                  <a:gd name="connsiteY4" fmla="*/ 192006 h 2457219"/>
                  <a:gd name="connsiteX5" fmla="*/ 772705 w 2307781"/>
                  <a:gd name="connsiteY5" fmla="*/ 249151 h 2457219"/>
                  <a:gd name="connsiteX6" fmla="*/ 781843 w 2307781"/>
                  <a:gd name="connsiteY6" fmla="*/ 281152 h 2457219"/>
                  <a:gd name="connsiteX7" fmla="*/ 875501 w 2307781"/>
                  <a:gd name="connsiteY7" fmla="*/ 386298 h 2457219"/>
                  <a:gd name="connsiteX8" fmla="*/ 898344 w 2307781"/>
                  <a:gd name="connsiteY8" fmla="*/ 411441 h 2457219"/>
                  <a:gd name="connsiteX9" fmla="*/ 1053679 w 2307781"/>
                  <a:gd name="connsiteY9" fmla="*/ 612591 h 2457219"/>
                  <a:gd name="connsiteX10" fmla="*/ 1062817 w 2307781"/>
                  <a:gd name="connsiteY10" fmla="*/ 628591 h 2457219"/>
                  <a:gd name="connsiteX11" fmla="*/ 1106219 w 2307781"/>
                  <a:gd name="connsiteY11" fmla="*/ 683450 h 2457219"/>
                  <a:gd name="connsiteX12" fmla="*/ 1115356 w 2307781"/>
                  <a:gd name="connsiteY12" fmla="*/ 699450 h 2457219"/>
                  <a:gd name="connsiteX13" fmla="*/ 1172465 w 2307781"/>
                  <a:gd name="connsiteY13" fmla="*/ 774881 h 2457219"/>
                  <a:gd name="connsiteX14" fmla="*/ 1179318 w 2307781"/>
                  <a:gd name="connsiteY14" fmla="*/ 790882 h 2457219"/>
                  <a:gd name="connsiteX15" fmla="*/ 1195308 w 2307781"/>
                  <a:gd name="connsiteY15" fmla="*/ 827454 h 2457219"/>
                  <a:gd name="connsiteX16" fmla="*/ 1202161 w 2307781"/>
                  <a:gd name="connsiteY16" fmla="*/ 845741 h 2457219"/>
                  <a:gd name="connsiteX17" fmla="*/ 1206730 w 2307781"/>
                  <a:gd name="connsiteY17" fmla="*/ 864027 h 2457219"/>
                  <a:gd name="connsiteX18" fmla="*/ 1215867 w 2307781"/>
                  <a:gd name="connsiteY18" fmla="*/ 880027 h 2457219"/>
                  <a:gd name="connsiteX19" fmla="*/ 1259270 w 2307781"/>
                  <a:gd name="connsiteY19" fmla="*/ 905171 h 2457219"/>
                  <a:gd name="connsiteX20" fmla="*/ 1272976 w 2307781"/>
                  <a:gd name="connsiteY20" fmla="*/ 921172 h 2457219"/>
                  <a:gd name="connsiteX21" fmla="*/ 1279829 w 2307781"/>
                  <a:gd name="connsiteY21" fmla="*/ 944029 h 2457219"/>
                  <a:gd name="connsiteX22" fmla="*/ 1284397 w 2307781"/>
                  <a:gd name="connsiteY22" fmla="*/ 964601 h 2457219"/>
                  <a:gd name="connsiteX23" fmla="*/ 1288966 w 2307781"/>
                  <a:gd name="connsiteY23" fmla="*/ 982888 h 2457219"/>
                  <a:gd name="connsiteX24" fmla="*/ 1293535 w 2307781"/>
                  <a:gd name="connsiteY24" fmla="*/ 998888 h 2457219"/>
                  <a:gd name="connsiteX25" fmla="*/ 1300388 w 2307781"/>
                  <a:gd name="connsiteY25" fmla="*/ 1017174 h 2457219"/>
                  <a:gd name="connsiteX26" fmla="*/ 1307241 w 2307781"/>
                  <a:gd name="connsiteY26" fmla="*/ 1037747 h 2457219"/>
                  <a:gd name="connsiteX27" fmla="*/ 1316378 w 2307781"/>
                  <a:gd name="connsiteY27" fmla="*/ 1046890 h 2457219"/>
                  <a:gd name="connsiteX28" fmla="*/ 1327800 w 2307781"/>
                  <a:gd name="connsiteY28" fmla="*/ 1058319 h 2457219"/>
                  <a:gd name="connsiteX29" fmla="*/ 1339222 w 2307781"/>
                  <a:gd name="connsiteY29" fmla="*/ 1067462 h 2457219"/>
                  <a:gd name="connsiteX30" fmla="*/ 1348359 w 2307781"/>
                  <a:gd name="connsiteY30" fmla="*/ 1076605 h 2457219"/>
                  <a:gd name="connsiteX31" fmla="*/ 1378055 w 2307781"/>
                  <a:gd name="connsiteY31" fmla="*/ 1099463 h 2457219"/>
                  <a:gd name="connsiteX32" fmla="*/ 1444301 w 2307781"/>
                  <a:gd name="connsiteY32" fmla="*/ 1181751 h 2457219"/>
                  <a:gd name="connsiteX33" fmla="*/ 1455723 w 2307781"/>
                  <a:gd name="connsiteY33" fmla="*/ 1216038 h 2457219"/>
                  <a:gd name="connsiteX34" fmla="*/ 1473997 w 2307781"/>
                  <a:gd name="connsiteY34" fmla="*/ 1291469 h 2457219"/>
                  <a:gd name="connsiteX35" fmla="*/ 1487704 w 2307781"/>
                  <a:gd name="connsiteY35" fmla="*/ 1325755 h 2457219"/>
                  <a:gd name="connsiteX36" fmla="*/ 1615626 w 2307781"/>
                  <a:gd name="connsiteY36" fmla="*/ 1451474 h 2457219"/>
                  <a:gd name="connsiteX37" fmla="*/ 1636186 w 2307781"/>
                  <a:gd name="connsiteY37" fmla="*/ 1478903 h 2457219"/>
                  <a:gd name="connsiteX38" fmla="*/ 1656745 w 2307781"/>
                  <a:gd name="connsiteY38" fmla="*/ 1508618 h 2457219"/>
                  <a:gd name="connsiteX39" fmla="*/ 1681872 w 2307781"/>
                  <a:gd name="connsiteY39" fmla="*/ 1540619 h 2457219"/>
                  <a:gd name="connsiteX40" fmla="*/ 1828070 w 2307781"/>
                  <a:gd name="connsiteY40" fmla="*/ 1750912 h 2457219"/>
                  <a:gd name="connsiteX41" fmla="*/ 1825786 w 2307781"/>
                  <a:gd name="connsiteY41" fmla="*/ 1789770 h 2457219"/>
                  <a:gd name="connsiteX42" fmla="*/ 1871472 w 2307781"/>
                  <a:gd name="connsiteY42" fmla="*/ 1860629 h 2457219"/>
                  <a:gd name="connsiteX43" fmla="*/ 1894316 w 2307781"/>
                  <a:gd name="connsiteY43" fmla="*/ 1876630 h 2457219"/>
                  <a:gd name="connsiteX44" fmla="*/ 2141024 w 2307781"/>
                  <a:gd name="connsiteY44" fmla="*/ 2244641 h 2457219"/>
                  <a:gd name="connsiteX45" fmla="*/ 2161583 w 2307781"/>
                  <a:gd name="connsiteY45" fmla="*/ 2274356 h 2457219"/>
                  <a:gd name="connsiteX46" fmla="*/ 2188995 w 2307781"/>
                  <a:gd name="connsiteY46" fmla="*/ 2304072 h 2457219"/>
                  <a:gd name="connsiteX47" fmla="*/ 2307781 w 2307781"/>
                  <a:gd name="connsiteY47" fmla="*/ 2452648 h 2457219"/>
                  <a:gd name="connsiteX48" fmla="*/ 2031376 w 2307781"/>
                  <a:gd name="connsiteY48" fmla="*/ 2457219 h 2457219"/>
                  <a:gd name="connsiteX49" fmla="*/ 2008533 w 2307781"/>
                  <a:gd name="connsiteY49" fmla="*/ 2457219 h 2457219"/>
                  <a:gd name="connsiteX50" fmla="*/ 0 w 2307781"/>
                  <a:gd name="connsiteY50" fmla="*/ 2457219 h 2457219"/>
                  <a:gd name="connsiteX51" fmla="*/ 0 w 2307781"/>
                  <a:gd name="connsiteY51" fmla="*/ 1026458 h 2457219"/>
                  <a:gd name="connsiteX52" fmla="*/ 7452 w 2307781"/>
                  <a:gd name="connsiteY52" fmla="*/ 1049175 h 2457219"/>
                  <a:gd name="connsiteX53" fmla="*/ 12021 w 2307781"/>
                  <a:gd name="connsiteY53" fmla="*/ 998888 h 2457219"/>
                  <a:gd name="connsiteX54" fmla="*/ 21159 w 2307781"/>
                  <a:gd name="connsiteY54" fmla="*/ 971459 h 2457219"/>
                  <a:gd name="connsiteX55" fmla="*/ 44001 w 2307781"/>
                  <a:gd name="connsiteY55" fmla="*/ 914314 h 2457219"/>
                  <a:gd name="connsiteX56" fmla="*/ 50855 w 2307781"/>
                  <a:gd name="connsiteY56" fmla="*/ 902885 h 2457219"/>
                  <a:gd name="connsiteX57" fmla="*/ 80551 w 2307781"/>
                  <a:gd name="connsiteY57" fmla="*/ 827454 h 2457219"/>
                  <a:gd name="connsiteX58" fmla="*/ 89689 w 2307781"/>
                  <a:gd name="connsiteY58" fmla="*/ 809168 h 2457219"/>
                  <a:gd name="connsiteX59" fmla="*/ 199337 w 2307781"/>
                  <a:gd name="connsiteY59" fmla="*/ 676593 h 2457219"/>
                  <a:gd name="connsiteX60" fmla="*/ 208474 w 2307781"/>
                  <a:gd name="connsiteY60" fmla="*/ 660592 h 2457219"/>
                  <a:gd name="connsiteX61" fmla="*/ 217611 w 2307781"/>
                  <a:gd name="connsiteY61" fmla="*/ 646877 h 2457219"/>
                  <a:gd name="connsiteX62" fmla="*/ 229033 w 2307781"/>
                  <a:gd name="connsiteY62" fmla="*/ 630877 h 2457219"/>
                  <a:gd name="connsiteX63" fmla="*/ 516859 w 2307781"/>
                  <a:gd name="connsiteY63" fmla="*/ 141719 h 2457219"/>
                  <a:gd name="connsiteX64" fmla="*/ 525997 w 2307781"/>
                  <a:gd name="connsiteY64" fmla="*/ 123433 h 2457219"/>
                  <a:gd name="connsiteX65" fmla="*/ 569399 w 2307781"/>
                  <a:gd name="connsiteY65" fmla="*/ 68574 h 2457219"/>
                  <a:gd name="connsiteX66" fmla="*/ 580821 w 2307781"/>
                  <a:gd name="connsiteY66" fmla="*/ 54859 h 2457219"/>
                  <a:gd name="connsiteX67" fmla="*/ 628793 w 2307781"/>
                  <a:gd name="connsiteY67" fmla="*/ 0 h 24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307781" h="2457219">
                    <a:moveTo>
                      <a:pt x="628793" y="0"/>
                    </a:moveTo>
                    <a:cubicBezTo>
                      <a:pt x="681332" y="0"/>
                      <a:pt x="681332" y="80003"/>
                      <a:pt x="713313" y="107432"/>
                    </a:cubicBezTo>
                    <a:cubicBezTo>
                      <a:pt x="715597" y="112004"/>
                      <a:pt x="717881" y="118861"/>
                      <a:pt x="720166" y="125718"/>
                    </a:cubicBezTo>
                    <a:cubicBezTo>
                      <a:pt x="727019" y="141719"/>
                      <a:pt x="736156" y="160005"/>
                      <a:pt x="747578" y="176006"/>
                    </a:cubicBezTo>
                    <a:cubicBezTo>
                      <a:pt x="749862" y="180577"/>
                      <a:pt x="752147" y="185149"/>
                      <a:pt x="752147" y="192006"/>
                    </a:cubicBezTo>
                    <a:cubicBezTo>
                      <a:pt x="761284" y="212578"/>
                      <a:pt x="765853" y="230864"/>
                      <a:pt x="772705" y="249151"/>
                    </a:cubicBezTo>
                    <a:cubicBezTo>
                      <a:pt x="777275" y="262865"/>
                      <a:pt x="779559" y="272009"/>
                      <a:pt x="781843" y="281152"/>
                    </a:cubicBezTo>
                    <a:cubicBezTo>
                      <a:pt x="813823" y="317724"/>
                      <a:pt x="845805" y="352011"/>
                      <a:pt x="875501" y="386298"/>
                    </a:cubicBezTo>
                    <a:cubicBezTo>
                      <a:pt x="884638" y="395441"/>
                      <a:pt x="891491" y="402298"/>
                      <a:pt x="898344" y="411441"/>
                    </a:cubicBezTo>
                    <a:cubicBezTo>
                      <a:pt x="957737" y="475443"/>
                      <a:pt x="1007993" y="541731"/>
                      <a:pt x="1053679" y="612591"/>
                    </a:cubicBezTo>
                    <a:cubicBezTo>
                      <a:pt x="1055963" y="617162"/>
                      <a:pt x="1060532" y="624019"/>
                      <a:pt x="1062817" y="628591"/>
                    </a:cubicBezTo>
                    <a:cubicBezTo>
                      <a:pt x="1078807" y="646877"/>
                      <a:pt x="1092513" y="665164"/>
                      <a:pt x="1106219" y="683450"/>
                    </a:cubicBezTo>
                    <a:cubicBezTo>
                      <a:pt x="1108503" y="688021"/>
                      <a:pt x="1113072" y="692593"/>
                      <a:pt x="1115356" y="699450"/>
                    </a:cubicBezTo>
                    <a:cubicBezTo>
                      <a:pt x="1138200" y="722308"/>
                      <a:pt x="1156474" y="747452"/>
                      <a:pt x="1172465" y="774881"/>
                    </a:cubicBezTo>
                    <a:cubicBezTo>
                      <a:pt x="1174749" y="779453"/>
                      <a:pt x="1177033" y="786310"/>
                      <a:pt x="1179318" y="790882"/>
                    </a:cubicBezTo>
                    <a:cubicBezTo>
                      <a:pt x="1188455" y="800025"/>
                      <a:pt x="1188455" y="816025"/>
                      <a:pt x="1195308" y="827454"/>
                    </a:cubicBezTo>
                    <a:cubicBezTo>
                      <a:pt x="1197593" y="832026"/>
                      <a:pt x="1199877" y="838883"/>
                      <a:pt x="1202161" y="845741"/>
                    </a:cubicBezTo>
                    <a:cubicBezTo>
                      <a:pt x="1202161" y="852598"/>
                      <a:pt x="1204446" y="857170"/>
                      <a:pt x="1206730" y="864027"/>
                    </a:cubicBezTo>
                    <a:cubicBezTo>
                      <a:pt x="1209014" y="870884"/>
                      <a:pt x="1211299" y="875456"/>
                      <a:pt x="1215867" y="880027"/>
                    </a:cubicBezTo>
                    <a:cubicBezTo>
                      <a:pt x="1225005" y="893742"/>
                      <a:pt x="1238711" y="902885"/>
                      <a:pt x="1259270" y="905171"/>
                    </a:cubicBezTo>
                    <a:cubicBezTo>
                      <a:pt x="1266123" y="909743"/>
                      <a:pt x="1270691" y="914314"/>
                      <a:pt x="1272976" y="921172"/>
                    </a:cubicBezTo>
                    <a:cubicBezTo>
                      <a:pt x="1277544" y="925743"/>
                      <a:pt x="1279829" y="934886"/>
                      <a:pt x="1279829" y="944029"/>
                    </a:cubicBezTo>
                    <a:cubicBezTo>
                      <a:pt x="1282113" y="950887"/>
                      <a:pt x="1282113" y="957744"/>
                      <a:pt x="1284397" y="964601"/>
                    </a:cubicBezTo>
                    <a:cubicBezTo>
                      <a:pt x="1284397" y="971459"/>
                      <a:pt x="1286682" y="976030"/>
                      <a:pt x="1288966" y="982888"/>
                    </a:cubicBezTo>
                    <a:cubicBezTo>
                      <a:pt x="1291250" y="987459"/>
                      <a:pt x="1293535" y="994317"/>
                      <a:pt x="1293535" y="998888"/>
                    </a:cubicBezTo>
                    <a:cubicBezTo>
                      <a:pt x="1295819" y="1005746"/>
                      <a:pt x="1298103" y="1012603"/>
                      <a:pt x="1300388" y="1017174"/>
                    </a:cubicBezTo>
                    <a:cubicBezTo>
                      <a:pt x="1302672" y="1024032"/>
                      <a:pt x="1304956" y="1030889"/>
                      <a:pt x="1307241" y="1037747"/>
                    </a:cubicBezTo>
                    <a:cubicBezTo>
                      <a:pt x="1309525" y="1040032"/>
                      <a:pt x="1314094" y="1044604"/>
                      <a:pt x="1316378" y="1046890"/>
                    </a:cubicBezTo>
                    <a:cubicBezTo>
                      <a:pt x="1320947" y="1051461"/>
                      <a:pt x="1323231" y="1056033"/>
                      <a:pt x="1327800" y="1058319"/>
                    </a:cubicBezTo>
                    <a:cubicBezTo>
                      <a:pt x="1330084" y="1060604"/>
                      <a:pt x="1334653" y="1065176"/>
                      <a:pt x="1339222" y="1067462"/>
                    </a:cubicBezTo>
                    <a:cubicBezTo>
                      <a:pt x="1341506" y="1069748"/>
                      <a:pt x="1346075" y="1072033"/>
                      <a:pt x="1348359" y="1076605"/>
                    </a:cubicBezTo>
                    <a:cubicBezTo>
                      <a:pt x="1359781" y="1083462"/>
                      <a:pt x="1368918" y="1092605"/>
                      <a:pt x="1378055" y="1099463"/>
                    </a:cubicBezTo>
                    <a:cubicBezTo>
                      <a:pt x="1400899" y="1129178"/>
                      <a:pt x="1428311" y="1145178"/>
                      <a:pt x="1444301" y="1181751"/>
                    </a:cubicBezTo>
                    <a:cubicBezTo>
                      <a:pt x="1448870" y="1193180"/>
                      <a:pt x="1453438" y="1204609"/>
                      <a:pt x="1455723" y="1216038"/>
                    </a:cubicBezTo>
                    <a:cubicBezTo>
                      <a:pt x="1460291" y="1243467"/>
                      <a:pt x="1467144" y="1266325"/>
                      <a:pt x="1473997" y="1291469"/>
                    </a:cubicBezTo>
                    <a:cubicBezTo>
                      <a:pt x="1478566" y="1302898"/>
                      <a:pt x="1480850" y="1314327"/>
                      <a:pt x="1487704" y="1325755"/>
                    </a:cubicBezTo>
                    <a:cubicBezTo>
                      <a:pt x="1537959" y="1366900"/>
                      <a:pt x="1579077" y="1408044"/>
                      <a:pt x="1615626" y="1451474"/>
                    </a:cubicBezTo>
                    <a:cubicBezTo>
                      <a:pt x="1622479" y="1460617"/>
                      <a:pt x="1629332" y="1469760"/>
                      <a:pt x="1636186" y="1478903"/>
                    </a:cubicBezTo>
                    <a:cubicBezTo>
                      <a:pt x="1643039" y="1488046"/>
                      <a:pt x="1649892" y="1497189"/>
                      <a:pt x="1656745" y="1508618"/>
                    </a:cubicBezTo>
                    <a:cubicBezTo>
                      <a:pt x="1663598" y="1520047"/>
                      <a:pt x="1672735" y="1529190"/>
                      <a:pt x="1681872" y="1540619"/>
                    </a:cubicBezTo>
                    <a:cubicBezTo>
                      <a:pt x="1745834" y="1618336"/>
                      <a:pt x="1850913" y="1680052"/>
                      <a:pt x="1828070" y="1750912"/>
                    </a:cubicBezTo>
                    <a:cubicBezTo>
                      <a:pt x="1825786" y="1764626"/>
                      <a:pt x="1823501" y="1776055"/>
                      <a:pt x="1825786" y="1789770"/>
                    </a:cubicBezTo>
                    <a:cubicBezTo>
                      <a:pt x="1832639" y="1821771"/>
                      <a:pt x="1850913" y="1842343"/>
                      <a:pt x="1871472" y="1860629"/>
                    </a:cubicBezTo>
                    <a:cubicBezTo>
                      <a:pt x="1880610" y="1865201"/>
                      <a:pt x="1887463" y="1872058"/>
                      <a:pt x="1894316" y="1876630"/>
                    </a:cubicBezTo>
                    <a:cubicBezTo>
                      <a:pt x="2067925" y="1929203"/>
                      <a:pt x="2077063" y="2105208"/>
                      <a:pt x="2141024" y="2244641"/>
                    </a:cubicBezTo>
                    <a:cubicBezTo>
                      <a:pt x="2147877" y="2256070"/>
                      <a:pt x="2154730" y="2265213"/>
                      <a:pt x="2161583" y="2274356"/>
                    </a:cubicBezTo>
                    <a:cubicBezTo>
                      <a:pt x="2170721" y="2285785"/>
                      <a:pt x="2179858" y="2294929"/>
                      <a:pt x="2188995" y="2304072"/>
                    </a:cubicBezTo>
                    <a:cubicBezTo>
                      <a:pt x="2232398" y="2349787"/>
                      <a:pt x="2273516" y="2400075"/>
                      <a:pt x="2307781" y="2452648"/>
                    </a:cubicBezTo>
                    <a:cubicBezTo>
                      <a:pt x="2218692" y="2452648"/>
                      <a:pt x="2120465" y="2452648"/>
                      <a:pt x="2031376" y="2457219"/>
                    </a:cubicBezTo>
                    <a:cubicBezTo>
                      <a:pt x="2024523" y="2457219"/>
                      <a:pt x="2015386" y="2457219"/>
                      <a:pt x="2008533" y="2457219"/>
                    </a:cubicBezTo>
                    <a:lnTo>
                      <a:pt x="0" y="2457219"/>
                    </a:lnTo>
                    <a:lnTo>
                      <a:pt x="0" y="1026458"/>
                    </a:lnTo>
                    <a:lnTo>
                      <a:pt x="7452" y="1049175"/>
                    </a:lnTo>
                    <a:cubicBezTo>
                      <a:pt x="7452" y="1030889"/>
                      <a:pt x="7452" y="1012603"/>
                      <a:pt x="12021" y="998888"/>
                    </a:cubicBezTo>
                    <a:cubicBezTo>
                      <a:pt x="14305" y="989745"/>
                      <a:pt x="18874" y="980602"/>
                      <a:pt x="21159" y="971459"/>
                    </a:cubicBezTo>
                    <a:cubicBezTo>
                      <a:pt x="28011" y="950887"/>
                      <a:pt x="37149" y="932600"/>
                      <a:pt x="44001" y="914314"/>
                    </a:cubicBezTo>
                    <a:cubicBezTo>
                      <a:pt x="46286" y="909743"/>
                      <a:pt x="48571" y="907457"/>
                      <a:pt x="50855" y="902885"/>
                    </a:cubicBezTo>
                    <a:cubicBezTo>
                      <a:pt x="57707" y="873170"/>
                      <a:pt x="66845" y="848026"/>
                      <a:pt x="80551" y="827454"/>
                    </a:cubicBezTo>
                    <a:cubicBezTo>
                      <a:pt x="82835" y="820597"/>
                      <a:pt x="87404" y="816025"/>
                      <a:pt x="89689" y="809168"/>
                    </a:cubicBezTo>
                    <a:cubicBezTo>
                      <a:pt x="121669" y="763452"/>
                      <a:pt x="167356" y="720022"/>
                      <a:pt x="199337" y="676593"/>
                    </a:cubicBezTo>
                    <a:cubicBezTo>
                      <a:pt x="203905" y="672021"/>
                      <a:pt x="206189" y="665164"/>
                      <a:pt x="208474" y="660592"/>
                    </a:cubicBezTo>
                    <a:cubicBezTo>
                      <a:pt x="210759" y="656020"/>
                      <a:pt x="215327" y="651449"/>
                      <a:pt x="217611" y="646877"/>
                    </a:cubicBezTo>
                    <a:cubicBezTo>
                      <a:pt x="222180" y="642306"/>
                      <a:pt x="226749" y="635448"/>
                      <a:pt x="229033" y="630877"/>
                    </a:cubicBezTo>
                    <a:cubicBezTo>
                      <a:pt x="334113" y="473158"/>
                      <a:pt x="432339" y="313153"/>
                      <a:pt x="516859" y="141719"/>
                    </a:cubicBezTo>
                    <a:cubicBezTo>
                      <a:pt x="519144" y="134862"/>
                      <a:pt x="521429" y="130290"/>
                      <a:pt x="525997" y="123433"/>
                    </a:cubicBezTo>
                    <a:cubicBezTo>
                      <a:pt x="541987" y="107432"/>
                      <a:pt x="555693" y="86860"/>
                      <a:pt x="569399" y="68574"/>
                    </a:cubicBezTo>
                    <a:cubicBezTo>
                      <a:pt x="573968" y="61716"/>
                      <a:pt x="578537" y="57145"/>
                      <a:pt x="580821" y="54859"/>
                    </a:cubicBezTo>
                    <a:cubicBezTo>
                      <a:pt x="601380" y="34287"/>
                      <a:pt x="610517" y="9143"/>
                      <a:pt x="628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7">
                <a:extLst>
                  <a:ext uri="{FF2B5EF4-FFF2-40B4-BE49-F238E27FC236}">
                    <a16:creationId xmlns:a16="http://schemas.microsoft.com/office/drawing/2014/main" id="{E22902F9-4C34-47CE-82AA-42C42F5A1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419" y="2760812"/>
                <a:ext cx="1124384" cy="945674"/>
              </a:xfrm>
              <a:custGeom>
                <a:avLst/>
                <a:gdLst>
                  <a:gd name="T0" fmla="*/ 417 w 493"/>
                  <a:gd name="T1" fmla="*/ 377 h 416"/>
                  <a:gd name="T2" fmla="*/ 414 w 493"/>
                  <a:gd name="T3" fmla="*/ 385 h 416"/>
                  <a:gd name="T4" fmla="*/ 407 w 493"/>
                  <a:gd name="T5" fmla="*/ 390 h 416"/>
                  <a:gd name="T6" fmla="*/ 335 w 493"/>
                  <a:gd name="T7" fmla="*/ 414 h 416"/>
                  <a:gd name="T8" fmla="*/ 328 w 493"/>
                  <a:gd name="T9" fmla="*/ 415 h 416"/>
                  <a:gd name="T10" fmla="*/ 309 w 493"/>
                  <a:gd name="T11" fmla="*/ 414 h 416"/>
                  <a:gd name="T12" fmla="*/ 302 w 493"/>
                  <a:gd name="T13" fmla="*/ 412 h 416"/>
                  <a:gd name="T14" fmla="*/ 240 w 493"/>
                  <a:gd name="T15" fmla="*/ 385 h 416"/>
                  <a:gd name="T16" fmla="*/ 237 w 493"/>
                  <a:gd name="T17" fmla="*/ 404 h 416"/>
                  <a:gd name="T18" fmla="*/ 232 w 493"/>
                  <a:gd name="T19" fmla="*/ 408 h 416"/>
                  <a:gd name="T20" fmla="*/ 227 w 493"/>
                  <a:gd name="T21" fmla="*/ 409 h 416"/>
                  <a:gd name="T22" fmla="*/ 203 w 493"/>
                  <a:gd name="T23" fmla="*/ 397 h 416"/>
                  <a:gd name="T24" fmla="*/ 197 w 493"/>
                  <a:gd name="T25" fmla="*/ 400 h 416"/>
                  <a:gd name="T26" fmla="*/ 195 w 493"/>
                  <a:gd name="T27" fmla="*/ 394 h 416"/>
                  <a:gd name="T28" fmla="*/ 153 w 493"/>
                  <a:gd name="T29" fmla="*/ 386 h 416"/>
                  <a:gd name="T30" fmla="*/ 145 w 493"/>
                  <a:gd name="T31" fmla="*/ 388 h 416"/>
                  <a:gd name="T32" fmla="*/ 127 w 493"/>
                  <a:gd name="T33" fmla="*/ 389 h 416"/>
                  <a:gd name="T34" fmla="*/ 68 w 493"/>
                  <a:gd name="T35" fmla="*/ 362 h 416"/>
                  <a:gd name="T36" fmla="*/ 61 w 493"/>
                  <a:gd name="T37" fmla="*/ 358 h 416"/>
                  <a:gd name="T38" fmla="*/ 45 w 493"/>
                  <a:gd name="T39" fmla="*/ 350 h 416"/>
                  <a:gd name="T40" fmla="*/ 45 w 493"/>
                  <a:gd name="T41" fmla="*/ 358 h 416"/>
                  <a:gd name="T42" fmla="*/ 44 w 493"/>
                  <a:gd name="T43" fmla="*/ 364 h 416"/>
                  <a:gd name="T44" fmla="*/ 31 w 493"/>
                  <a:gd name="T45" fmla="*/ 369 h 416"/>
                  <a:gd name="T46" fmla="*/ 23 w 493"/>
                  <a:gd name="T47" fmla="*/ 369 h 416"/>
                  <a:gd name="T48" fmla="*/ 3 w 493"/>
                  <a:gd name="T49" fmla="*/ 350 h 416"/>
                  <a:gd name="T50" fmla="*/ 47 w 493"/>
                  <a:gd name="T51" fmla="*/ 304 h 416"/>
                  <a:gd name="T52" fmla="*/ 52 w 493"/>
                  <a:gd name="T53" fmla="*/ 297 h 416"/>
                  <a:gd name="T54" fmla="*/ 57 w 493"/>
                  <a:gd name="T55" fmla="*/ 291 h 416"/>
                  <a:gd name="T56" fmla="*/ 62 w 493"/>
                  <a:gd name="T57" fmla="*/ 284 h 416"/>
                  <a:gd name="T58" fmla="*/ 188 w 493"/>
                  <a:gd name="T59" fmla="*/ 69 h 416"/>
                  <a:gd name="T60" fmla="*/ 192 w 493"/>
                  <a:gd name="T61" fmla="*/ 60 h 416"/>
                  <a:gd name="T62" fmla="*/ 211 w 493"/>
                  <a:gd name="T63" fmla="*/ 39 h 416"/>
                  <a:gd name="T64" fmla="*/ 216 w 493"/>
                  <a:gd name="T65" fmla="*/ 34 h 416"/>
                  <a:gd name="T66" fmla="*/ 276 w 493"/>
                  <a:gd name="T67" fmla="*/ 61 h 416"/>
                  <a:gd name="T68" fmla="*/ 278 w 493"/>
                  <a:gd name="T69" fmla="*/ 69 h 416"/>
                  <a:gd name="T70" fmla="*/ 289 w 493"/>
                  <a:gd name="T71" fmla="*/ 88 h 416"/>
                  <a:gd name="T72" fmla="*/ 290 w 493"/>
                  <a:gd name="T73" fmla="*/ 92 h 416"/>
                  <a:gd name="T74" fmla="*/ 295 w 493"/>
                  <a:gd name="T75" fmla="*/ 106 h 416"/>
                  <a:gd name="T76" fmla="*/ 299 w 493"/>
                  <a:gd name="T77" fmla="*/ 122 h 416"/>
                  <a:gd name="T78" fmla="*/ 350 w 493"/>
                  <a:gd name="T79" fmla="*/ 182 h 416"/>
                  <a:gd name="T80" fmla="*/ 361 w 493"/>
                  <a:gd name="T81" fmla="*/ 195 h 416"/>
                  <a:gd name="T82" fmla="*/ 420 w 493"/>
                  <a:gd name="T83" fmla="*/ 273 h 416"/>
                  <a:gd name="T84" fmla="*/ 425 w 493"/>
                  <a:gd name="T85" fmla="*/ 280 h 416"/>
                  <a:gd name="T86" fmla="*/ 440 w 493"/>
                  <a:gd name="T87" fmla="*/ 309 h 416"/>
                  <a:gd name="T88" fmla="*/ 444 w 493"/>
                  <a:gd name="T89" fmla="*/ 315 h 416"/>
                  <a:gd name="T90" fmla="*/ 470 w 493"/>
                  <a:gd name="T91" fmla="*/ 345 h 416"/>
                  <a:gd name="T92" fmla="*/ 474 w 493"/>
                  <a:gd name="T93" fmla="*/ 351 h 416"/>
                  <a:gd name="T94" fmla="*/ 487 w 493"/>
                  <a:gd name="T95" fmla="*/ 376 h 416"/>
                  <a:gd name="T96" fmla="*/ 488 w 493"/>
                  <a:gd name="T97" fmla="*/ 383 h 416"/>
                  <a:gd name="T98" fmla="*/ 488 w 493"/>
                  <a:gd name="T99" fmla="*/ 392 h 416"/>
                  <a:gd name="T100" fmla="*/ 493 w 493"/>
                  <a:gd name="T101" fmla="*/ 397 h 416"/>
                  <a:gd name="T102" fmla="*/ 485 w 493"/>
                  <a:gd name="T103" fmla="*/ 395 h 416"/>
                  <a:gd name="T104" fmla="*/ 475 w 493"/>
                  <a:gd name="T105" fmla="*/ 391 h 416"/>
                  <a:gd name="T106" fmla="*/ 470 w 493"/>
                  <a:gd name="T107" fmla="*/ 388 h 416"/>
                  <a:gd name="T108" fmla="*/ 409 w 493"/>
                  <a:gd name="T109" fmla="*/ 356 h 416"/>
                  <a:gd name="T110" fmla="*/ 402 w 493"/>
                  <a:gd name="T111" fmla="*/ 360 h 416"/>
                  <a:gd name="T112" fmla="*/ 398 w 493"/>
                  <a:gd name="T113" fmla="*/ 360 h 416"/>
                  <a:gd name="T114" fmla="*/ 401 w 493"/>
                  <a:gd name="T115" fmla="*/ 366 h 416"/>
                  <a:gd name="T116" fmla="*/ 410 w 493"/>
                  <a:gd name="T117" fmla="*/ 370 h 416"/>
                  <a:gd name="T118" fmla="*/ 418 w 493"/>
                  <a:gd name="T119" fmla="*/ 376 h 416"/>
                  <a:gd name="T120" fmla="*/ 417 w 493"/>
                  <a:gd name="T121" fmla="*/ 37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3" h="416">
                    <a:moveTo>
                      <a:pt x="417" y="377"/>
                    </a:moveTo>
                    <a:cubicBezTo>
                      <a:pt x="416" y="380"/>
                      <a:pt x="415" y="383"/>
                      <a:pt x="414" y="385"/>
                    </a:cubicBezTo>
                    <a:cubicBezTo>
                      <a:pt x="412" y="387"/>
                      <a:pt x="409" y="388"/>
                      <a:pt x="407" y="390"/>
                    </a:cubicBezTo>
                    <a:cubicBezTo>
                      <a:pt x="376" y="381"/>
                      <a:pt x="357" y="385"/>
                      <a:pt x="335" y="414"/>
                    </a:cubicBezTo>
                    <a:cubicBezTo>
                      <a:pt x="332" y="415"/>
                      <a:pt x="330" y="415"/>
                      <a:pt x="328" y="415"/>
                    </a:cubicBezTo>
                    <a:cubicBezTo>
                      <a:pt x="322" y="416"/>
                      <a:pt x="316" y="416"/>
                      <a:pt x="309" y="414"/>
                    </a:cubicBezTo>
                    <a:cubicBezTo>
                      <a:pt x="307" y="414"/>
                      <a:pt x="305" y="413"/>
                      <a:pt x="302" y="412"/>
                    </a:cubicBezTo>
                    <a:cubicBezTo>
                      <a:pt x="283" y="393"/>
                      <a:pt x="267" y="377"/>
                      <a:pt x="240" y="385"/>
                    </a:cubicBezTo>
                    <a:cubicBezTo>
                      <a:pt x="236" y="385"/>
                      <a:pt x="244" y="397"/>
                      <a:pt x="237" y="404"/>
                    </a:cubicBezTo>
                    <a:cubicBezTo>
                      <a:pt x="236" y="406"/>
                      <a:pt x="234" y="407"/>
                      <a:pt x="232" y="408"/>
                    </a:cubicBezTo>
                    <a:cubicBezTo>
                      <a:pt x="230" y="409"/>
                      <a:pt x="228" y="409"/>
                      <a:pt x="227" y="409"/>
                    </a:cubicBezTo>
                    <a:cubicBezTo>
                      <a:pt x="219" y="407"/>
                      <a:pt x="214" y="397"/>
                      <a:pt x="203" y="397"/>
                    </a:cubicBezTo>
                    <a:cubicBezTo>
                      <a:pt x="201" y="398"/>
                      <a:pt x="199" y="399"/>
                      <a:pt x="197" y="400"/>
                    </a:cubicBezTo>
                    <a:cubicBezTo>
                      <a:pt x="197" y="398"/>
                      <a:pt x="196" y="396"/>
                      <a:pt x="195" y="394"/>
                    </a:cubicBezTo>
                    <a:cubicBezTo>
                      <a:pt x="185" y="372"/>
                      <a:pt x="169" y="380"/>
                      <a:pt x="153" y="386"/>
                    </a:cubicBezTo>
                    <a:cubicBezTo>
                      <a:pt x="150" y="387"/>
                      <a:pt x="148" y="387"/>
                      <a:pt x="145" y="388"/>
                    </a:cubicBezTo>
                    <a:cubicBezTo>
                      <a:pt x="139" y="389"/>
                      <a:pt x="131" y="393"/>
                      <a:pt x="127" y="389"/>
                    </a:cubicBezTo>
                    <a:cubicBezTo>
                      <a:pt x="108" y="369"/>
                      <a:pt x="96" y="365"/>
                      <a:pt x="68" y="362"/>
                    </a:cubicBezTo>
                    <a:cubicBezTo>
                      <a:pt x="66" y="361"/>
                      <a:pt x="63" y="359"/>
                      <a:pt x="61" y="358"/>
                    </a:cubicBezTo>
                    <a:cubicBezTo>
                      <a:pt x="56" y="356"/>
                      <a:pt x="51" y="352"/>
                      <a:pt x="45" y="350"/>
                    </a:cubicBezTo>
                    <a:cubicBezTo>
                      <a:pt x="45" y="354"/>
                      <a:pt x="45" y="354"/>
                      <a:pt x="45" y="358"/>
                    </a:cubicBezTo>
                    <a:cubicBezTo>
                      <a:pt x="45" y="360"/>
                      <a:pt x="44" y="362"/>
                      <a:pt x="44" y="364"/>
                    </a:cubicBezTo>
                    <a:cubicBezTo>
                      <a:pt x="42" y="367"/>
                      <a:pt x="38" y="369"/>
                      <a:pt x="31" y="369"/>
                    </a:cubicBezTo>
                    <a:cubicBezTo>
                      <a:pt x="28" y="369"/>
                      <a:pt x="25" y="369"/>
                      <a:pt x="23" y="369"/>
                    </a:cubicBezTo>
                    <a:cubicBezTo>
                      <a:pt x="11" y="367"/>
                      <a:pt x="0" y="363"/>
                      <a:pt x="3" y="350"/>
                    </a:cubicBezTo>
                    <a:cubicBezTo>
                      <a:pt x="10" y="327"/>
                      <a:pt x="34" y="319"/>
                      <a:pt x="47" y="304"/>
                    </a:cubicBezTo>
                    <a:cubicBezTo>
                      <a:pt x="49" y="302"/>
                      <a:pt x="50" y="299"/>
                      <a:pt x="52" y="297"/>
                    </a:cubicBezTo>
                    <a:cubicBezTo>
                      <a:pt x="53" y="295"/>
                      <a:pt x="55" y="293"/>
                      <a:pt x="57" y="291"/>
                    </a:cubicBezTo>
                    <a:cubicBezTo>
                      <a:pt x="58" y="289"/>
                      <a:pt x="60" y="286"/>
                      <a:pt x="62" y="284"/>
                    </a:cubicBezTo>
                    <a:cubicBezTo>
                      <a:pt x="108" y="215"/>
                      <a:pt x="153" y="145"/>
                      <a:pt x="188" y="69"/>
                    </a:cubicBezTo>
                    <a:cubicBezTo>
                      <a:pt x="189" y="66"/>
                      <a:pt x="190" y="63"/>
                      <a:pt x="192" y="60"/>
                    </a:cubicBezTo>
                    <a:cubicBezTo>
                      <a:pt x="196" y="55"/>
                      <a:pt x="203" y="46"/>
                      <a:pt x="211" y="39"/>
                    </a:cubicBezTo>
                    <a:cubicBezTo>
                      <a:pt x="213" y="37"/>
                      <a:pt x="215" y="36"/>
                      <a:pt x="216" y="34"/>
                    </a:cubicBezTo>
                    <a:cubicBezTo>
                      <a:pt x="236" y="0"/>
                      <a:pt x="275" y="31"/>
                      <a:pt x="276" y="61"/>
                    </a:cubicBezTo>
                    <a:cubicBezTo>
                      <a:pt x="277" y="64"/>
                      <a:pt x="277" y="66"/>
                      <a:pt x="278" y="69"/>
                    </a:cubicBezTo>
                    <a:cubicBezTo>
                      <a:pt x="281" y="76"/>
                      <a:pt x="284" y="83"/>
                      <a:pt x="289" y="88"/>
                    </a:cubicBezTo>
                    <a:cubicBezTo>
                      <a:pt x="289" y="89"/>
                      <a:pt x="290" y="91"/>
                      <a:pt x="290" y="92"/>
                    </a:cubicBezTo>
                    <a:cubicBezTo>
                      <a:pt x="292" y="97"/>
                      <a:pt x="293" y="102"/>
                      <a:pt x="295" y="106"/>
                    </a:cubicBezTo>
                    <a:cubicBezTo>
                      <a:pt x="296" y="112"/>
                      <a:pt x="298" y="117"/>
                      <a:pt x="299" y="122"/>
                    </a:cubicBezTo>
                    <a:cubicBezTo>
                      <a:pt x="314" y="145"/>
                      <a:pt x="334" y="163"/>
                      <a:pt x="350" y="182"/>
                    </a:cubicBezTo>
                    <a:cubicBezTo>
                      <a:pt x="354" y="186"/>
                      <a:pt x="357" y="191"/>
                      <a:pt x="361" y="195"/>
                    </a:cubicBezTo>
                    <a:cubicBezTo>
                      <a:pt x="383" y="220"/>
                      <a:pt x="403" y="246"/>
                      <a:pt x="420" y="273"/>
                    </a:cubicBezTo>
                    <a:cubicBezTo>
                      <a:pt x="422" y="275"/>
                      <a:pt x="423" y="277"/>
                      <a:pt x="425" y="280"/>
                    </a:cubicBezTo>
                    <a:cubicBezTo>
                      <a:pt x="429" y="290"/>
                      <a:pt x="434" y="300"/>
                      <a:pt x="440" y="309"/>
                    </a:cubicBezTo>
                    <a:cubicBezTo>
                      <a:pt x="442" y="311"/>
                      <a:pt x="443" y="313"/>
                      <a:pt x="444" y="315"/>
                    </a:cubicBezTo>
                    <a:cubicBezTo>
                      <a:pt x="453" y="326"/>
                      <a:pt x="462" y="336"/>
                      <a:pt x="470" y="345"/>
                    </a:cubicBezTo>
                    <a:cubicBezTo>
                      <a:pt x="472" y="347"/>
                      <a:pt x="473" y="349"/>
                      <a:pt x="474" y="351"/>
                    </a:cubicBezTo>
                    <a:cubicBezTo>
                      <a:pt x="477" y="358"/>
                      <a:pt x="489" y="365"/>
                      <a:pt x="487" y="376"/>
                    </a:cubicBezTo>
                    <a:cubicBezTo>
                      <a:pt x="487" y="378"/>
                      <a:pt x="488" y="381"/>
                      <a:pt x="488" y="383"/>
                    </a:cubicBezTo>
                    <a:cubicBezTo>
                      <a:pt x="488" y="386"/>
                      <a:pt x="488" y="389"/>
                      <a:pt x="488" y="392"/>
                    </a:cubicBezTo>
                    <a:cubicBezTo>
                      <a:pt x="489" y="393"/>
                      <a:pt x="491" y="395"/>
                      <a:pt x="493" y="397"/>
                    </a:cubicBezTo>
                    <a:cubicBezTo>
                      <a:pt x="490" y="396"/>
                      <a:pt x="488" y="395"/>
                      <a:pt x="485" y="395"/>
                    </a:cubicBezTo>
                    <a:cubicBezTo>
                      <a:pt x="481" y="394"/>
                      <a:pt x="478" y="393"/>
                      <a:pt x="475" y="391"/>
                    </a:cubicBezTo>
                    <a:cubicBezTo>
                      <a:pt x="473" y="390"/>
                      <a:pt x="472" y="389"/>
                      <a:pt x="470" y="388"/>
                    </a:cubicBezTo>
                    <a:cubicBezTo>
                      <a:pt x="457" y="369"/>
                      <a:pt x="430" y="348"/>
                      <a:pt x="409" y="356"/>
                    </a:cubicBezTo>
                    <a:cubicBezTo>
                      <a:pt x="406" y="357"/>
                      <a:pt x="404" y="358"/>
                      <a:pt x="402" y="360"/>
                    </a:cubicBezTo>
                    <a:cubicBezTo>
                      <a:pt x="402" y="361"/>
                      <a:pt x="400" y="360"/>
                      <a:pt x="398" y="360"/>
                    </a:cubicBezTo>
                    <a:cubicBezTo>
                      <a:pt x="397" y="361"/>
                      <a:pt x="396" y="362"/>
                      <a:pt x="401" y="366"/>
                    </a:cubicBezTo>
                    <a:cubicBezTo>
                      <a:pt x="404" y="367"/>
                      <a:pt x="407" y="368"/>
                      <a:pt x="410" y="370"/>
                    </a:cubicBezTo>
                    <a:cubicBezTo>
                      <a:pt x="413" y="372"/>
                      <a:pt x="415" y="374"/>
                      <a:pt x="418" y="376"/>
                    </a:cubicBezTo>
                    <a:cubicBezTo>
                      <a:pt x="417" y="376"/>
                      <a:pt x="417" y="376"/>
                      <a:pt x="417" y="377"/>
                    </a:cubicBezTo>
                    <a:close/>
                  </a:path>
                </a:pathLst>
              </a:custGeom>
              <a:solidFill>
                <a:srgbClr val="EDED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2415" y="396427"/>
            <a:ext cx="11573197" cy="724247"/>
          </a:xfrm>
        </p:spPr>
        <p:txBody>
          <a:bodyPr>
            <a:normAutofit fontScale="25000" lnSpcReduction="20000"/>
          </a:bodyPr>
          <a:lstStyle/>
          <a:p>
            <a:endParaRPr lang="zh-TW" altLang="zh-TW" b="1" dirty="0"/>
          </a:p>
          <a:p>
            <a:r>
              <a:rPr lang="ko-KR" altLang="en-US" sz="21600" b="1" dirty="0" err="1"/>
              <a:t>專案技術基本架構說明</a:t>
            </a:r>
            <a:endParaRPr lang="ko-KR" altLang="en-US" sz="21600" b="1" dirty="0"/>
          </a:p>
          <a:p>
            <a:endParaRPr lang="en-US" sz="2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0C96C-D819-4929-855D-4C0BA1F613F5}"/>
              </a:ext>
            </a:extLst>
          </p:cNvPr>
          <p:cNvGrpSpPr/>
          <p:nvPr/>
        </p:nvGrpSpPr>
        <p:grpSpPr>
          <a:xfrm>
            <a:off x="1742" y="5402192"/>
            <a:ext cx="12190258" cy="1468742"/>
            <a:chOff x="1742" y="5389258"/>
            <a:chExt cx="12190258" cy="14687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60993A-A3BA-4F39-BF4B-2110C3B8B5F6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0DD5E5A-F5B1-45E3-A3B5-F64CD1CEA190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F5C3DD-D988-43BF-9329-51D35BF6C171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AD122D-717E-4B7F-869F-ECE6CB6A5DA8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6BDB-0497-4B84-A8EB-3E1454694114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B9B4BA0-4D49-4173-B70B-931E0676E695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71A639D-BF10-469F-8BE7-66E06901B098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B8E434-65AC-415E-93AA-F1FBDD0F887E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62513B3-2703-49E3-BB6D-4CA373E20E5B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048211F-D59A-4947-98AE-D07BB87A6931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2ED0C1-4A9E-4308-A3DD-6028979E21E8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94266BD-94CA-4E2A-AEEB-F5493233AC5C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0A2B6DA-F85B-466F-ABEA-FB35AB79494F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F6FA1B0-1D85-4BF9-B1AE-7CF1C24BD905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57FEB77-F247-482A-8856-CAE8E4444012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F0EFEB4-30EA-4535-AD24-D25B017BC548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CA99C30-57C5-4B89-A434-3EFA07DF3814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E2AB238-5025-4AC4-8D1C-5425276183BD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1875F6F-1976-4608-9660-82995E0CF35F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C892CB-41C9-4AE6-9A64-E9108DE8EBA5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7632A26-6214-467B-AEF1-E861937A5BD3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8C3D3EB-7D69-40A1-8B99-BE5D7EFA28D1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07C222-D6BD-48BE-8B3B-D62BD4EA8A69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0D89D4B-5FD6-45F0-8CCA-3910A0235AB0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현 96">
              <a:extLst>
                <a:ext uri="{FF2B5EF4-FFF2-40B4-BE49-F238E27FC236}">
                  <a16:creationId xmlns:a16="http://schemas.microsoft.com/office/drawing/2014/main" id="{2DC2DDC3-3DCA-4B7C-8858-9FA9AE3094FD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현 97">
              <a:extLst>
                <a:ext uri="{FF2B5EF4-FFF2-40B4-BE49-F238E27FC236}">
                  <a16:creationId xmlns:a16="http://schemas.microsoft.com/office/drawing/2014/main" id="{8AE3C832-9B8B-4A42-BA9B-3A2C43060C6F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현 96">
              <a:extLst>
                <a:ext uri="{FF2B5EF4-FFF2-40B4-BE49-F238E27FC236}">
                  <a16:creationId xmlns:a16="http://schemas.microsoft.com/office/drawing/2014/main" id="{2A9CA2F8-2B75-4F28-B3FE-8004A02F532E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0FFBE3-B0E9-47B5-85AF-99EA25F6381E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C532890-207E-4E00-A107-786461B7E821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DEB736-37F8-4CAF-9607-9F143D0134AC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742A5D-0BC6-4811-B7F2-2C8AA6EB7503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3A2C426-5843-440F-A444-8A2C838BEE49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2EC4035-4447-4AFD-8FA1-4091E9B1452A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94596DE-9C5A-471C-A74E-60FB1891A91C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78CBD9-5E52-48F4-9DFC-A54DF1BAA37B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C2CB7AF-BFE1-43C6-906F-E804C828B543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0E088B-6A98-4EF8-9310-B7F2D97AFBE2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4E3006B-EC70-4059-BAB4-F659916B48BD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DD4E56C-628A-4527-8E91-A488AB3D8EFB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B343716-66E6-4D77-B365-BE7940117690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4858869-AF76-4CC2-B868-503C25BDB32D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42F65CA-0AED-4C22-9A84-8730D86B4672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1663FA-6FDF-407B-8A8C-1F92C78EEE1B}"/>
              </a:ext>
            </a:extLst>
          </p:cNvPr>
          <p:cNvGrpSpPr/>
          <p:nvPr/>
        </p:nvGrpSpPr>
        <p:grpSpPr>
          <a:xfrm>
            <a:off x="114200" y="5788626"/>
            <a:ext cx="12195372" cy="1095420"/>
            <a:chOff x="-3372" y="5771636"/>
            <a:chExt cx="12195372" cy="10954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9E5CA08-1264-42DB-ADD7-3860A259EACA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solidFill>
              <a:schemeClr val="bg1"/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AF4DC26-6030-4633-BC08-EA834897BB9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1D7B596-C87B-4749-8B10-754107CB47DF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FBD4C54-A061-41E5-B4B2-E153D63C246C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AB0D49B-38D7-49AD-B670-E963CB898BD1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8FD0844-E2E1-440F-81CB-5413983DDE83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7456F7C-39F1-405B-9EB9-BCCFA8A16AC1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F10A4A3-FB4B-4C92-BA6D-088512DEE29A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019979D-6B48-4FE0-BAC5-30215C2E19B3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6A93615-17CC-42D7-8695-6891BB9BB6B5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597A8DC-7105-457F-8F5A-53BAE83A70C8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4137F63-806D-4D5A-95B0-78A7747853F1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37DAA43-D9C5-44EB-BB99-DBA278B7C223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91A43245-6B9C-4C70-A6C8-8C6758FDF185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9A6EF96-96E2-44D8-8AFF-B5119E22BEB4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solidFill>
              <a:schemeClr val="bg1"/>
            </a:solidFill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78A4B2F-AEE2-43F4-A23D-4A5F37AE26C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7707014-2004-40A0-AA8A-32AA4AA03C3C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0E99F73-BD35-4199-9274-79196AE5EF0B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A1108EF-C6B5-473F-853B-E45F2D54857D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695C5EE-96FF-4D24-BC3D-F6AA94D4697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704EBBB-E74C-4909-841E-B459138432D5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F4A20FE-6A94-463D-8950-9E460F88EFBD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402DB97-E92C-4159-AB96-16B6A09863E7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03FD416-A5E1-4FB1-9E26-7C6AFFBBF14D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057D14B-B5A6-47A6-9D14-191CBD4F4326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1CC8A54-4643-4474-9E48-16B412F0F19D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9ED768F-8776-40B1-8513-B521AAA4A590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1DDF393-9352-4EE7-971F-358185149806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B1D093-C05C-4AF3-B411-6620DFA0ACCC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BC6041A-2DD3-48D1-A5ED-21C25C73329C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C1C0F99-2E33-47C1-A091-9FEB13D077D2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E5B1D78-6B01-4076-8708-C345A7409F2D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9F17BDD-DA58-407D-ABE2-B81BABBBFEFF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520A622-D6CB-4202-97EC-3639AEF494C2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9597B28-2C9E-40CF-912D-F7EF3EEAD512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DB00C5B-07DB-4950-9362-02B00F85883F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0AFB6A5-3984-43F7-9120-657BD10F1A69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AF960CC-C26A-4893-BA99-16C091B590DA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D454DCF-3223-4C22-8775-6E497999B9C5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2FF9F05-4A2B-470B-8F26-AC02416E87A2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24E586E-D11E-49D3-8084-324D0418C403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538D622-144D-4F3A-8451-08859C84989F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solidFill>
              <a:schemeClr val="bg1"/>
            </a:solidFill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07F6A0B-704B-47DA-A108-374E7BDC128F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F323005-F50A-489C-849C-2EA61CA5095D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3AE7AB0-25F8-419E-B3D7-7B073632F3E5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1340289-97D6-402D-A36B-3024DC996279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E46463A-A8C5-4328-AE98-685E833397E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9979B4F-4CD9-4EF8-8DB2-8908C124C0A5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C0573CF-2D95-444D-B6E6-3794D90C263D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A589332-7AD1-4CE3-BB71-C263817D8A31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9D19427-3A91-4D17-9B6E-682B76450D87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1FC65C6-4C45-46F4-9AD7-B09477EE869E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753F9BE-9B4C-4B51-8FC5-0976A107DE52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7BF0342-C7D5-45C1-B99D-E8E780E03E5A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EEDF40D-F12D-4C1A-B4D8-F5B7D4038516}"/>
              </a:ext>
            </a:extLst>
          </p:cNvPr>
          <p:cNvSpPr/>
          <p:nvPr/>
        </p:nvSpPr>
        <p:spPr>
          <a:xfrm>
            <a:off x="889361" y="1151567"/>
            <a:ext cx="9859617" cy="5019261"/>
          </a:xfrm>
          <a:custGeom>
            <a:avLst/>
            <a:gdLst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259417 w 9859617"/>
              <a:gd name="connsiteY6" fmla="*/ 204746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130208 w 9859617"/>
              <a:gd name="connsiteY6" fmla="*/ 203752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717234 w 9859617"/>
              <a:gd name="connsiteY2" fmla="*/ 4055165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9617" h="5019261">
                <a:moveTo>
                  <a:pt x="0" y="5019261"/>
                </a:moveTo>
                <a:lnTo>
                  <a:pt x="1739348" y="4055165"/>
                </a:lnTo>
                <a:lnTo>
                  <a:pt x="3717234" y="4055165"/>
                </a:lnTo>
                <a:lnTo>
                  <a:pt x="5148470" y="2743199"/>
                </a:lnTo>
                <a:lnTo>
                  <a:pt x="5844209" y="2991678"/>
                </a:lnTo>
                <a:lnTo>
                  <a:pt x="7046843" y="1729408"/>
                </a:lnTo>
                <a:lnTo>
                  <a:pt x="7841973" y="2017643"/>
                </a:lnTo>
                <a:lnTo>
                  <a:pt x="9859617" y="0"/>
                </a:lnTo>
              </a:path>
            </a:pathLst>
          </a:custGeom>
          <a:noFill/>
          <a:ln w="38100"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5C7673C-770D-46AA-BCCF-2785716B51B2}"/>
              </a:ext>
            </a:extLst>
          </p:cNvPr>
          <p:cNvGrpSpPr/>
          <p:nvPr/>
        </p:nvGrpSpPr>
        <p:grpSpPr>
          <a:xfrm rot="1067839">
            <a:off x="9471198" y="319935"/>
            <a:ext cx="1160378" cy="1157352"/>
            <a:chOff x="5137988" y="1148280"/>
            <a:chExt cx="1160378" cy="1157352"/>
          </a:xfrm>
        </p:grpSpPr>
        <p:sp>
          <p:nvSpPr>
            <p:cNvPr id="119" name="Isosceles Triangle 49">
              <a:extLst>
                <a:ext uri="{FF2B5EF4-FFF2-40B4-BE49-F238E27FC236}">
                  <a16:creationId xmlns:a16="http://schemas.microsoft.com/office/drawing/2014/main" id="{C93FAE22-96BE-4B44-8730-7DA0573C084C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47">
              <a:extLst>
                <a:ext uri="{FF2B5EF4-FFF2-40B4-BE49-F238E27FC236}">
                  <a16:creationId xmlns:a16="http://schemas.microsoft.com/office/drawing/2014/main" id="{7B7E28A7-255A-43A4-823D-ECEA03B67662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47">
              <a:extLst>
                <a:ext uri="{FF2B5EF4-FFF2-40B4-BE49-F238E27FC236}">
                  <a16:creationId xmlns:a16="http://schemas.microsoft.com/office/drawing/2014/main" id="{472E53FC-B1C0-447D-B33D-4223F1D4B7B1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0587656F-21D1-4201-935F-926004724BE7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E8EA6B6F-A752-41D9-810C-28FDAFFF14E7}"/>
              </a:ext>
            </a:extLst>
          </p:cNvPr>
          <p:cNvSpPr/>
          <p:nvPr/>
        </p:nvSpPr>
        <p:spPr>
          <a:xfrm>
            <a:off x="2547905" y="503731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7255B1B-DDE5-4F0A-A0EC-1D87273827AC}"/>
              </a:ext>
            </a:extLst>
          </p:cNvPr>
          <p:cNvSpPr/>
          <p:nvPr/>
        </p:nvSpPr>
        <p:spPr>
          <a:xfrm>
            <a:off x="5930861" y="3761033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0B0EC3B-FFC9-476B-9F36-21CC49B00B63}"/>
              </a:ext>
            </a:extLst>
          </p:cNvPr>
          <p:cNvSpPr/>
          <p:nvPr/>
        </p:nvSpPr>
        <p:spPr>
          <a:xfrm>
            <a:off x="7838028" y="274559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A9457E8-6D5A-4ED1-92AD-87B1D84BFDD1}"/>
              </a:ext>
            </a:extLst>
          </p:cNvPr>
          <p:cNvSpPr/>
          <p:nvPr/>
        </p:nvSpPr>
        <p:spPr>
          <a:xfrm>
            <a:off x="8649520" y="303373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1A5AA9-F1C0-475C-8C77-2CECCC7BC428}"/>
              </a:ext>
            </a:extLst>
          </p:cNvPr>
          <p:cNvSpPr/>
          <p:nvPr/>
        </p:nvSpPr>
        <p:spPr>
          <a:xfrm>
            <a:off x="4540520" y="507158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5293A4E-7332-4028-A4D3-9092552CF73D}"/>
              </a:ext>
            </a:extLst>
          </p:cNvPr>
          <p:cNvSpPr/>
          <p:nvPr/>
        </p:nvSpPr>
        <p:spPr>
          <a:xfrm>
            <a:off x="6630112" y="4032759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D31311-EA35-49E3-BFE9-88BD374D16F5}"/>
              </a:ext>
            </a:extLst>
          </p:cNvPr>
          <p:cNvSpPr txBox="1"/>
          <p:nvPr/>
        </p:nvSpPr>
        <p:spPr>
          <a:xfrm>
            <a:off x="3761441" y="3470972"/>
            <a:ext cx="2431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zh-TW" altLang="en-US" sz="2000" dirty="0">
                <a:solidFill>
                  <a:schemeClr val="accent6"/>
                </a:solidFill>
                <a:cs typeface="Arial" pitchFamily="34" charset="0"/>
              </a:rPr>
              <a:t>即時查詢系統</a:t>
            </a:r>
            <a:r>
              <a:rPr lang="zh-TW" altLang="zh-TW" sz="2000" dirty="0">
                <a:solidFill>
                  <a:schemeClr val="accent6"/>
                </a:solidFill>
                <a:cs typeface="Arial" pitchFamily="34" charset="0"/>
              </a:rPr>
              <a:t> </a:t>
            </a:r>
            <a:endParaRPr lang="en-US" altLang="ko-KR" sz="20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81CD0A-E5D6-444E-9C49-7ABC8E8307F2}"/>
              </a:ext>
            </a:extLst>
          </p:cNvPr>
          <p:cNvSpPr txBox="1"/>
          <p:nvPr/>
        </p:nvSpPr>
        <p:spPr>
          <a:xfrm>
            <a:off x="117572" y="1681223"/>
            <a:ext cx="51742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spc="-150" dirty="0" err="1">
                <a:solidFill>
                  <a:schemeClr val="bg1"/>
                </a:solidFill>
              </a:rPr>
              <a:t>整體專案技術開發的架構</a:t>
            </a:r>
            <a:r>
              <a:rPr lang="en-US" sz="3200" b="1" spc="-150" dirty="0">
                <a:solidFill>
                  <a:schemeClr val="bg1"/>
                </a:solidFill>
              </a:rPr>
              <a:t>：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FEF0DC-F02D-4FD8-A04D-FA46109DF17C}"/>
              </a:ext>
            </a:extLst>
          </p:cNvPr>
          <p:cNvSpPr txBox="1"/>
          <p:nvPr/>
        </p:nvSpPr>
        <p:spPr>
          <a:xfrm>
            <a:off x="287400" y="2434684"/>
            <a:ext cx="4257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cs typeface="Arial" pitchFamily="34" charset="0"/>
              </a:rPr>
              <a:t>由於我們是採取每個人都去嘗試各個部分，所以會有許多版本，都是組員去嘗試過，最後選取最佳版本加入最終專案中</a:t>
            </a:r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。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3" name="Oval 122">
            <a:extLst>
              <a:ext uri="{FF2B5EF4-FFF2-40B4-BE49-F238E27FC236}">
                <a16:creationId xmlns:a16="http://schemas.microsoft.com/office/drawing/2014/main" id="{DB348E28-3286-9E45-AF8F-89E68846D771}"/>
              </a:ext>
            </a:extLst>
          </p:cNvPr>
          <p:cNvSpPr/>
          <p:nvPr/>
        </p:nvSpPr>
        <p:spPr>
          <a:xfrm>
            <a:off x="1128174" y="5918211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28">
            <a:extLst>
              <a:ext uri="{FF2B5EF4-FFF2-40B4-BE49-F238E27FC236}">
                <a16:creationId xmlns:a16="http://schemas.microsoft.com/office/drawing/2014/main" id="{C0A3F0AE-52AC-784C-AB4E-2024772B6258}"/>
              </a:ext>
            </a:extLst>
          </p:cNvPr>
          <p:cNvSpPr txBox="1"/>
          <p:nvPr/>
        </p:nvSpPr>
        <p:spPr>
          <a:xfrm>
            <a:off x="2464322" y="4598532"/>
            <a:ext cx="2545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zh-TW" sz="2000" dirty="0" err="1">
                <a:solidFill>
                  <a:schemeClr val="accent6"/>
                </a:solidFill>
                <a:cs typeface="Arial" pitchFamily="34" charset="0"/>
              </a:rPr>
              <a:t>Django檔案架構</a:t>
            </a:r>
            <a:endParaRPr lang="zh-TW" altLang="zh-TW" sz="2000" dirty="0">
              <a:solidFill>
                <a:schemeClr val="accent6"/>
              </a:solidFill>
              <a:cs typeface="Arial" pitchFamily="34" charset="0"/>
            </a:endParaRPr>
          </a:p>
          <a:p>
            <a:pPr marL="285750" indent="-285750" algn="r">
              <a:lnSpc>
                <a:spcPct val="8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40" name="TextBox 128">
            <a:extLst>
              <a:ext uri="{FF2B5EF4-FFF2-40B4-BE49-F238E27FC236}">
                <a16:creationId xmlns:a16="http://schemas.microsoft.com/office/drawing/2014/main" id="{071A6CE4-DCC7-2742-BBE0-3E8E7F72DC2F}"/>
              </a:ext>
            </a:extLst>
          </p:cNvPr>
          <p:cNvSpPr txBox="1"/>
          <p:nvPr/>
        </p:nvSpPr>
        <p:spPr>
          <a:xfrm>
            <a:off x="41751" y="4735396"/>
            <a:ext cx="2545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zh-TW" sz="2000" dirty="0" err="1">
                <a:solidFill>
                  <a:schemeClr val="accent6"/>
                </a:solidFill>
                <a:cs typeface="Arial" pitchFamily="34" charset="0"/>
              </a:rPr>
              <a:t>Sqlite</a:t>
            </a:r>
            <a:r>
              <a:rPr lang="zh-TW" altLang="en-US" sz="2000" dirty="0">
                <a:solidFill>
                  <a:schemeClr val="accent6"/>
                </a:solidFill>
                <a:cs typeface="Arial" pitchFamily="34" charset="0"/>
              </a:rPr>
              <a:t>資料庫</a:t>
            </a:r>
            <a:endParaRPr lang="zh-TW" altLang="zh-TW" sz="20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41" name="TextBox 128">
            <a:extLst>
              <a:ext uri="{FF2B5EF4-FFF2-40B4-BE49-F238E27FC236}">
                <a16:creationId xmlns:a16="http://schemas.microsoft.com/office/drawing/2014/main" id="{5CFA257D-662E-A248-BBF3-C30569B190C5}"/>
              </a:ext>
            </a:extLst>
          </p:cNvPr>
          <p:cNvSpPr txBox="1"/>
          <p:nvPr/>
        </p:nvSpPr>
        <p:spPr>
          <a:xfrm>
            <a:off x="-646669" y="5488716"/>
            <a:ext cx="2545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err="1">
                <a:solidFill>
                  <a:schemeClr val="accent6"/>
                </a:solidFill>
                <a:cs typeface="Arial" pitchFamily="34" charset="0"/>
              </a:rPr>
              <a:t>Twstock</a:t>
            </a:r>
            <a:r>
              <a:rPr lang="zh-TW" altLang="en-US" sz="2000" dirty="0">
                <a:solidFill>
                  <a:schemeClr val="accent6"/>
                </a:solidFill>
                <a:cs typeface="Arial" pitchFamily="34" charset="0"/>
              </a:rPr>
              <a:t> 使用</a:t>
            </a:r>
            <a:endParaRPr lang="en-US" altLang="ko-KR" sz="20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42" name="TextBox 129">
            <a:extLst>
              <a:ext uri="{FF2B5EF4-FFF2-40B4-BE49-F238E27FC236}">
                <a16:creationId xmlns:a16="http://schemas.microsoft.com/office/drawing/2014/main" id="{25D8A3DE-CA5B-5E48-85C2-081F0AF29983}"/>
              </a:ext>
            </a:extLst>
          </p:cNvPr>
          <p:cNvSpPr txBox="1"/>
          <p:nvPr/>
        </p:nvSpPr>
        <p:spPr>
          <a:xfrm>
            <a:off x="6029013" y="4010518"/>
            <a:ext cx="2431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zh-TW" altLang="en-US" sz="2000" dirty="0">
                <a:solidFill>
                  <a:schemeClr val="accent6"/>
                </a:solidFill>
                <a:cs typeface="Arial" pitchFamily="34" charset="0"/>
              </a:rPr>
              <a:t>團隊整合</a:t>
            </a:r>
            <a:r>
              <a:rPr lang="zh-TW" altLang="zh-TW" sz="2000" dirty="0">
                <a:solidFill>
                  <a:schemeClr val="accent6"/>
                </a:solidFill>
                <a:cs typeface="Arial" pitchFamily="34" charset="0"/>
              </a:rPr>
              <a:t> </a:t>
            </a:r>
            <a:endParaRPr lang="en-US" altLang="ko-KR" sz="20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43" name="TextBox 129">
            <a:extLst>
              <a:ext uri="{FF2B5EF4-FFF2-40B4-BE49-F238E27FC236}">
                <a16:creationId xmlns:a16="http://schemas.microsoft.com/office/drawing/2014/main" id="{F5CB4868-CB5C-9649-83C9-7A6875011FC3}"/>
              </a:ext>
            </a:extLst>
          </p:cNvPr>
          <p:cNvSpPr txBox="1"/>
          <p:nvPr/>
        </p:nvSpPr>
        <p:spPr>
          <a:xfrm>
            <a:off x="7281595" y="3363379"/>
            <a:ext cx="2431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zh-TW" altLang="en-US" sz="2000" dirty="0">
                <a:solidFill>
                  <a:schemeClr val="accent6"/>
                </a:solidFill>
                <a:cs typeface="Arial" pitchFamily="34" charset="0"/>
              </a:rPr>
              <a:t>團隊整合</a:t>
            </a:r>
            <a:r>
              <a:rPr lang="zh-TW" altLang="zh-TW" sz="2000" dirty="0">
                <a:solidFill>
                  <a:schemeClr val="accent6"/>
                </a:solidFill>
                <a:cs typeface="Arial" pitchFamily="34" charset="0"/>
              </a:rPr>
              <a:t> </a:t>
            </a:r>
            <a:endParaRPr lang="en-US" altLang="ko-KR" sz="20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44" name="TextBox 129">
            <a:extLst>
              <a:ext uri="{FF2B5EF4-FFF2-40B4-BE49-F238E27FC236}">
                <a16:creationId xmlns:a16="http://schemas.microsoft.com/office/drawing/2014/main" id="{8289BF61-3F95-4D4A-A149-6375A2C810D7}"/>
              </a:ext>
            </a:extLst>
          </p:cNvPr>
          <p:cNvSpPr txBox="1"/>
          <p:nvPr/>
        </p:nvSpPr>
        <p:spPr>
          <a:xfrm>
            <a:off x="5484846" y="2479770"/>
            <a:ext cx="2431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 err="1">
                <a:solidFill>
                  <a:schemeClr val="accent6"/>
                </a:solidFill>
                <a:cs typeface="Arial" pitchFamily="34" charset="0"/>
              </a:rPr>
              <a:t>網站美工</a:t>
            </a:r>
            <a:r>
              <a:rPr lang="en-US" altLang="zh-TW" sz="2000" dirty="0">
                <a:solidFill>
                  <a:schemeClr val="accent6"/>
                </a:solidFill>
                <a:cs typeface="Arial" pitchFamily="34" charset="0"/>
              </a:rPr>
              <a:t>(UI/UX)</a:t>
            </a:r>
            <a:r>
              <a:rPr lang="zh-TW" altLang="zh-TW" sz="2000" dirty="0">
                <a:solidFill>
                  <a:schemeClr val="accent6"/>
                </a:solidFill>
                <a:cs typeface="Arial" pitchFamily="34" charset="0"/>
              </a:rPr>
              <a:t> </a:t>
            </a:r>
            <a:endParaRPr lang="en-US" altLang="ko-KR" sz="20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45" name="Oval 125">
            <a:extLst>
              <a:ext uri="{FF2B5EF4-FFF2-40B4-BE49-F238E27FC236}">
                <a16:creationId xmlns:a16="http://schemas.microsoft.com/office/drawing/2014/main" id="{220A99E0-AE63-FC40-B0A1-A6DAB47A4EBD}"/>
              </a:ext>
            </a:extLst>
          </p:cNvPr>
          <p:cNvSpPr/>
          <p:nvPr/>
        </p:nvSpPr>
        <p:spPr>
          <a:xfrm>
            <a:off x="9769360" y="1854237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extBox 129">
            <a:extLst>
              <a:ext uri="{FF2B5EF4-FFF2-40B4-BE49-F238E27FC236}">
                <a16:creationId xmlns:a16="http://schemas.microsoft.com/office/drawing/2014/main" id="{3674471F-B1EF-2A4B-8391-658D4AF7764E}"/>
              </a:ext>
            </a:extLst>
          </p:cNvPr>
          <p:cNvSpPr txBox="1"/>
          <p:nvPr/>
        </p:nvSpPr>
        <p:spPr>
          <a:xfrm>
            <a:off x="7380296" y="1618985"/>
            <a:ext cx="2431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err="1">
                <a:solidFill>
                  <a:schemeClr val="accent6"/>
                </a:solidFill>
                <a:cs typeface="Arial" pitchFamily="34" charset="0"/>
              </a:rPr>
              <a:t>ngrok</a:t>
            </a:r>
            <a:r>
              <a:rPr lang="ko-KR" altLang="en-US" sz="2000" dirty="0" err="1">
                <a:solidFill>
                  <a:schemeClr val="accent6"/>
                </a:solidFill>
                <a:cs typeface="Arial" pitchFamily="34" charset="0"/>
              </a:rPr>
              <a:t>架設網站</a:t>
            </a:r>
            <a:endParaRPr lang="en-US" altLang="ko-KR" sz="20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47" name="Oval 125">
            <a:extLst>
              <a:ext uri="{FF2B5EF4-FFF2-40B4-BE49-F238E27FC236}">
                <a16:creationId xmlns:a16="http://schemas.microsoft.com/office/drawing/2014/main" id="{666B6EBD-9F2A-7A4C-95C2-FA395C903623}"/>
              </a:ext>
            </a:extLst>
          </p:cNvPr>
          <p:cNvSpPr/>
          <p:nvPr/>
        </p:nvSpPr>
        <p:spPr>
          <a:xfrm>
            <a:off x="10816564" y="1022363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29">
            <a:extLst>
              <a:ext uri="{FF2B5EF4-FFF2-40B4-BE49-F238E27FC236}">
                <a16:creationId xmlns:a16="http://schemas.microsoft.com/office/drawing/2014/main" id="{C0F4E7AC-0157-AE48-8AA1-24B239198B9A}"/>
              </a:ext>
            </a:extLst>
          </p:cNvPr>
          <p:cNvSpPr txBox="1"/>
          <p:nvPr/>
        </p:nvSpPr>
        <p:spPr>
          <a:xfrm>
            <a:off x="9779877" y="738579"/>
            <a:ext cx="2431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zh-TW" altLang="en-US" sz="2000" dirty="0">
                <a:solidFill>
                  <a:schemeClr val="accent6"/>
                </a:solidFill>
                <a:cs typeface="Arial" pitchFamily="34" charset="0"/>
              </a:rPr>
              <a:t>完成及檢討</a:t>
            </a:r>
            <a:r>
              <a:rPr lang="zh-TW" altLang="zh-TW" sz="2000" dirty="0">
                <a:solidFill>
                  <a:schemeClr val="accent6"/>
                </a:solidFill>
                <a:cs typeface="Arial" pitchFamily="34" charset="0"/>
              </a:rPr>
              <a:t> </a:t>
            </a:r>
            <a:endParaRPr lang="en-US" altLang="ko-KR" sz="2000" dirty="0">
              <a:solidFill>
                <a:schemeClr val="accent6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639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C22BD2-879D-9B49-8C67-7DC68FDF7E56}"/>
              </a:ext>
            </a:extLst>
          </p:cNvPr>
          <p:cNvSpPr/>
          <p:nvPr/>
        </p:nvSpPr>
        <p:spPr>
          <a:xfrm>
            <a:off x="528637" y="0"/>
            <a:ext cx="3905571" cy="3843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4BEF698-E5F5-1C47-80F6-2B409CDEEBFD}"/>
              </a:ext>
            </a:extLst>
          </p:cNvPr>
          <p:cNvSpPr txBox="1"/>
          <p:nvPr/>
        </p:nvSpPr>
        <p:spPr>
          <a:xfrm>
            <a:off x="797677" y="299821"/>
            <a:ext cx="401032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5400" b="1" dirty="0" err="1">
                <a:solidFill>
                  <a:schemeClr val="bg1"/>
                </a:solidFill>
                <a:cs typeface="Arial" pitchFamily="34" charset="0"/>
              </a:rPr>
              <a:t>Twstock</a:t>
            </a:r>
            <a:r>
              <a:rPr lang="en-US" altLang="zh-TW" sz="5400" b="1" dirty="0">
                <a:solidFill>
                  <a:schemeClr val="bg1"/>
                </a:solidFill>
                <a:cs typeface="Arial" pitchFamily="34" charset="0"/>
              </a:rPr>
              <a:t> API</a:t>
            </a:r>
          </a:p>
        </p:txBody>
      </p:sp>
      <p:pic>
        <p:nvPicPr>
          <p:cNvPr id="6" name="圖片版面配置區 1">
            <a:extLst>
              <a:ext uri="{FF2B5EF4-FFF2-40B4-BE49-F238E27FC236}">
                <a16:creationId xmlns:a16="http://schemas.microsoft.com/office/drawing/2014/main" id="{E2C84795-94BA-D644-A358-B62E4353E9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796" b="11796"/>
          <a:stretch>
            <a:fillRect/>
          </a:stretch>
        </p:blipFill>
        <p:spPr>
          <a:xfrm>
            <a:off x="2457450" y="3549789"/>
            <a:ext cx="8907463" cy="2931974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F3D742E5-0DF5-884D-A689-B7F0139B359D}"/>
              </a:ext>
            </a:extLst>
          </p:cNvPr>
          <p:cNvGrpSpPr/>
          <p:nvPr/>
        </p:nvGrpSpPr>
        <p:grpSpPr>
          <a:xfrm>
            <a:off x="5077041" y="619922"/>
            <a:ext cx="5269150" cy="2688289"/>
            <a:chOff x="5776971" y="670921"/>
            <a:chExt cx="5269150" cy="2688289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8039B9B-4AF1-2245-AC6A-D728747DFA09}"/>
                </a:ext>
              </a:extLst>
            </p:cNvPr>
            <p:cNvSpPr txBox="1"/>
            <p:nvPr/>
          </p:nvSpPr>
          <p:spPr>
            <a:xfrm>
              <a:off x="5776971" y="1419621"/>
              <a:ext cx="52691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err="1">
                  <a:latin typeface="微軟正黑體" panose="020B0604030504040204" pitchFamily="34" charset="-120"/>
                </a:rPr>
                <a:t>各項基本功能，包含</a:t>
              </a:r>
              <a:r>
                <a:rPr lang="en-US" altLang="ko-KR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</a:t>
              </a:r>
              <a:r>
                <a:rPr lang="ko-KR" altLang="en-US" sz="2000" b="1" dirty="0" err="1">
                  <a:latin typeface="微軟正黑體" panose="020B0604030504040204" pitchFamily="34" charset="-120"/>
                </a:rPr>
                <a:t>大項股票資訊都可以直接使用</a:t>
              </a:r>
              <a:r>
                <a:rPr lang="en-US" altLang="ko-KR" sz="2000" b="1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twstock</a:t>
              </a:r>
              <a:r>
                <a:rPr lang="ko-KR" altLang="en-US" sz="2000" b="1" dirty="0" err="1">
                  <a:latin typeface="微軟正黑體" panose="020B0604030504040204" pitchFamily="34" charset="-120"/>
                </a:rPr>
                <a:t>抓取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  <a:endParaRPr lang="en-US" altLang="ko-KR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A30A199-9B55-9545-B624-22DE56A794F0}"/>
                </a:ext>
              </a:extLst>
            </p:cNvPr>
            <p:cNvSpPr txBox="1"/>
            <p:nvPr/>
          </p:nvSpPr>
          <p:spPr>
            <a:xfrm>
              <a:off x="5776971" y="670921"/>
              <a:ext cx="4900426" cy="615553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zh-TW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透過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000" b="1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twstock</a:t>
              </a:r>
              <a:r>
                <a:rPr lang="zh-TW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可以簡單的查詢各類股票之資訊以及即時的股票狀況 </a:t>
              </a:r>
              <a:endParaRPr lang="ko-KR" altLang="en-US" sz="2000" b="1" dirty="0">
                <a:latin typeface="微軟正黑體" panose="020B0604030504040204" pitchFamily="34" charset="-12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2E25D6E0-95A9-1249-9562-1AB6FD912CFE}"/>
                </a:ext>
              </a:extLst>
            </p:cNvPr>
            <p:cNvSpPr txBox="1"/>
            <p:nvPr/>
          </p:nvSpPr>
          <p:spPr>
            <a:xfrm>
              <a:off x="5776972" y="2343547"/>
              <a:ext cx="52691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err="1">
                  <a:latin typeface="微軟正黑體" panose="020B0604030504040204" pitchFamily="34" charset="-120"/>
                </a:rPr>
                <a:t>重要：為了防止過頻繁抓取資料而被網站鎖住ＩＰ，我們加入了</a:t>
              </a:r>
              <a:r>
                <a:rPr lang="en-US" altLang="ko-KR" sz="2000" b="1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time.sleep</a:t>
              </a:r>
              <a:r>
                <a:rPr lang="ko-KR" altLang="en-US" sz="2000" b="1" dirty="0" err="1">
                  <a:latin typeface="微軟正黑體" panose="020B0604030504040204" pitchFamily="34" charset="-120"/>
                </a:rPr>
                <a:t>函式讓抓取過程有間歇性暫停</a:t>
              </a:r>
              <a:r>
                <a:rPr lang="ko-KR" altLang="en-US" sz="2000" dirty="0">
                  <a:cs typeface="Arial" pitchFamily="34" charset="0"/>
                </a:rPr>
                <a:t>。</a:t>
              </a:r>
              <a:endParaRPr lang="en-US" altLang="ko-KR" sz="2000" dirty="0">
                <a:cs typeface="Arial" pitchFamily="34" charset="0"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052FA95F-560C-8545-A639-F81F82DC2FBD}"/>
              </a:ext>
            </a:extLst>
          </p:cNvPr>
          <p:cNvGrpSpPr/>
          <p:nvPr/>
        </p:nvGrpSpPr>
        <p:grpSpPr>
          <a:xfrm>
            <a:off x="1019176" y="4477016"/>
            <a:ext cx="866774" cy="1678215"/>
            <a:chOff x="1019176" y="4477016"/>
            <a:chExt cx="866774" cy="1678215"/>
          </a:xfrm>
        </p:grpSpPr>
        <p:sp>
          <p:nvSpPr>
            <p:cNvPr id="16" name="자유형: 도형 13">
              <a:extLst>
                <a:ext uri="{FF2B5EF4-FFF2-40B4-BE49-F238E27FC236}">
                  <a16:creationId xmlns:a16="http://schemas.microsoft.com/office/drawing/2014/main" id="{D54F440A-9606-2E4A-B51D-D12880360FD0}"/>
                </a:ext>
              </a:extLst>
            </p:cNvPr>
            <p:cNvSpPr/>
            <p:nvPr/>
          </p:nvSpPr>
          <p:spPr>
            <a:xfrm>
              <a:off x="1060674" y="4477016"/>
              <a:ext cx="588430" cy="544215"/>
            </a:xfrm>
            <a:custGeom>
              <a:avLst/>
              <a:gdLst/>
              <a:ahLst/>
              <a:cxnLst/>
              <a:rect l="l" t="t" r="r" b="b"/>
              <a:pathLst>
                <a:path w="282415" h="261194">
                  <a:moveTo>
                    <a:pt x="258472" y="0"/>
                  </a:moveTo>
                  <a:lnTo>
                    <a:pt x="282415" y="38091"/>
                  </a:lnTo>
                  <a:cubicBezTo>
                    <a:pt x="262463" y="46435"/>
                    <a:pt x="247771" y="58859"/>
                    <a:pt x="238339" y="75365"/>
                  </a:cubicBezTo>
                  <a:cubicBezTo>
                    <a:pt x="228907" y="91871"/>
                    <a:pt x="223647" y="115905"/>
                    <a:pt x="222558" y="147466"/>
                  </a:cubicBezTo>
                  <a:lnTo>
                    <a:pt x="273709" y="147466"/>
                  </a:lnTo>
                  <a:lnTo>
                    <a:pt x="273709" y="261194"/>
                  </a:lnTo>
                  <a:lnTo>
                    <a:pt x="168687" y="261194"/>
                  </a:lnTo>
                  <a:lnTo>
                    <a:pt x="168687" y="171408"/>
                  </a:lnTo>
                  <a:cubicBezTo>
                    <a:pt x="168687" y="122797"/>
                    <a:pt x="174491" y="87609"/>
                    <a:pt x="186100" y="65843"/>
                  </a:cubicBezTo>
                  <a:cubicBezTo>
                    <a:pt x="201336" y="36821"/>
                    <a:pt x="225460" y="14874"/>
                    <a:pt x="258472" y="0"/>
                  </a:cubicBezTo>
                  <a:close/>
                  <a:moveTo>
                    <a:pt x="89785" y="0"/>
                  </a:moveTo>
                  <a:lnTo>
                    <a:pt x="113728" y="38091"/>
                  </a:lnTo>
                  <a:cubicBezTo>
                    <a:pt x="93775" y="46435"/>
                    <a:pt x="79083" y="58859"/>
                    <a:pt x="69651" y="75365"/>
                  </a:cubicBezTo>
                  <a:cubicBezTo>
                    <a:pt x="60219" y="91871"/>
                    <a:pt x="54959" y="115905"/>
                    <a:pt x="53871" y="147466"/>
                  </a:cubicBezTo>
                  <a:lnTo>
                    <a:pt x="105021" y="147466"/>
                  </a:lnTo>
                  <a:lnTo>
                    <a:pt x="105021" y="261194"/>
                  </a:lnTo>
                  <a:lnTo>
                    <a:pt x="0" y="261194"/>
                  </a:lnTo>
                  <a:lnTo>
                    <a:pt x="0" y="171408"/>
                  </a:lnTo>
                  <a:cubicBezTo>
                    <a:pt x="0" y="122797"/>
                    <a:pt x="5804" y="87609"/>
                    <a:pt x="17413" y="65843"/>
                  </a:cubicBezTo>
                  <a:cubicBezTo>
                    <a:pt x="32649" y="36821"/>
                    <a:pt x="56773" y="14874"/>
                    <a:pt x="89785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21BE7B24-3200-0E4E-9462-0AF3ADD9A292}"/>
                </a:ext>
              </a:extLst>
            </p:cNvPr>
            <p:cNvSpPr/>
            <p:nvPr/>
          </p:nvSpPr>
          <p:spPr>
            <a:xfrm>
              <a:off x="1019176" y="5430984"/>
              <a:ext cx="866774" cy="72424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332768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C22BD2-879D-9B49-8C67-7DC68FDF7E56}"/>
              </a:ext>
            </a:extLst>
          </p:cNvPr>
          <p:cNvSpPr/>
          <p:nvPr/>
        </p:nvSpPr>
        <p:spPr>
          <a:xfrm>
            <a:off x="528637" y="0"/>
            <a:ext cx="3905571" cy="3843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052FA95F-560C-8545-A639-F81F82DC2FBD}"/>
              </a:ext>
            </a:extLst>
          </p:cNvPr>
          <p:cNvGrpSpPr/>
          <p:nvPr/>
        </p:nvGrpSpPr>
        <p:grpSpPr>
          <a:xfrm>
            <a:off x="1019176" y="4477016"/>
            <a:ext cx="866774" cy="1678215"/>
            <a:chOff x="1019176" y="4477016"/>
            <a:chExt cx="866774" cy="1678215"/>
          </a:xfrm>
        </p:grpSpPr>
        <p:sp>
          <p:nvSpPr>
            <p:cNvPr id="16" name="자유형: 도형 13">
              <a:extLst>
                <a:ext uri="{FF2B5EF4-FFF2-40B4-BE49-F238E27FC236}">
                  <a16:creationId xmlns:a16="http://schemas.microsoft.com/office/drawing/2014/main" id="{D54F440A-9606-2E4A-B51D-D12880360FD0}"/>
                </a:ext>
              </a:extLst>
            </p:cNvPr>
            <p:cNvSpPr/>
            <p:nvPr/>
          </p:nvSpPr>
          <p:spPr>
            <a:xfrm>
              <a:off x="1060674" y="4477016"/>
              <a:ext cx="588430" cy="544215"/>
            </a:xfrm>
            <a:custGeom>
              <a:avLst/>
              <a:gdLst/>
              <a:ahLst/>
              <a:cxnLst/>
              <a:rect l="l" t="t" r="r" b="b"/>
              <a:pathLst>
                <a:path w="282415" h="261194">
                  <a:moveTo>
                    <a:pt x="258472" y="0"/>
                  </a:moveTo>
                  <a:lnTo>
                    <a:pt x="282415" y="38091"/>
                  </a:lnTo>
                  <a:cubicBezTo>
                    <a:pt x="262463" y="46435"/>
                    <a:pt x="247771" y="58859"/>
                    <a:pt x="238339" y="75365"/>
                  </a:cubicBezTo>
                  <a:cubicBezTo>
                    <a:pt x="228907" y="91871"/>
                    <a:pt x="223647" y="115905"/>
                    <a:pt x="222558" y="147466"/>
                  </a:cubicBezTo>
                  <a:lnTo>
                    <a:pt x="273709" y="147466"/>
                  </a:lnTo>
                  <a:lnTo>
                    <a:pt x="273709" y="261194"/>
                  </a:lnTo>
                  <a:lnTo>
                    <a:pt x="168687" y="261194"/>
                  </a:lnTo>
                  <a:lnTo>
                    <a:pt x="168687" y="171408"/>
                  </a:lnTo>
                  <a:cubicBezTo>
                    <a:pt x="168687" y="122797"/>
                    <a:pt x="174491" y="87609"/>
                    <a:pt x="186100" y="65843"/>
                  </a:cubicBezTo>
                  <a:cubicBezTo>
                    <a:pt x="201336" y="36821"/>
                    <a:pt x="225460" y="14874"/>
                    <a:pt x="258472" y="0"/>
                  </a:cubicBezTo>
                  <a:close/>
                  <a:moveTo>
                    <a:pt x="89785" y="0"/>
                  </a:moveTo>
                  <a:lnTo>
                    <a:pt x="113728" y="38091"/>
                  </a:lnTo>
                  <a:cubicBezTo>
                    <a:pt x="93775" y="46435"/>
                    <a:pt x="79083" y="58859"/>
                    <a:pt x="69651" y="75365"/>
                  </a:cubicBezTo>
                  <a:cubicBezTo>
                    <a:pt x="60219" y="91871"/>
                    <a:pt x="54959" y="115905"/>
                    <a:pt x="53871" y="147466"/>
                  </a:cubicBezTo>
                  <a:lnTo>
                    <a:pt x="105021" y="147466"/>
                  </a:lnTo>
                  <a:lnTo>
                    <a:pt x="105021" y="261194"/>
                  </a:lnTo>
                  <a:lnTo>
                    <a:pt x="0" y="261194"/>
                  </a:lnTo>
                  <a:lnTo>
                    <a:pt x="0" y="171408"/>
                  </a:lnTo>
                  <a:cubicBezTo>
                    <a:pt x="0" y="122797"/>
                    <a:pt x="5804" y="87609"/>
                    <a:pt x="17413" y="65843"/>
                  </a:cubicBezTo>
                  <a:cubicBezTo>
                    <a:pt x="32649" y="36821"/>
                    <a:pt x="56773" y="14874"/>
                    <a:pt x="89785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21BE7B24-3200-0E4E-9462-0AF3ADD9A292}"/>
                </a:ext>
              </a:extLst>
            </p:cNvPr>
            <p:cNvSpPr/>
            <p:nvPr/>
          </p:nvSpPr>
          <p:spPr>
            <a:xfrm>
              <a:off x="1019176" y="5430984"/>
              <a:ext cx="866774" cy="72424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00159B22-F596-ED47-945E-BE477AFF5FC4}"/>
              </a:ext>
            </a:extLst>
          </p:cNvPr>
          <p:cNvSpPr txBox="1"/>
          <p:nvPr/>
        </p:nvSpPr>
        <p:spPr>
          <a:xfrm>
            <a:off x="543737" y="361485"/>
            <a:ext cx="374251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bg1"/>
                </a:solidFill>
                <a:cs typeface="Arial" pitchFamily="34" charset="0"/>
              </a:rPr>
              <a:t>Sqlite</a:t>
            </a:r>
            <a:r>
              <a:rPr lang="ko-KR" altLang="en-US" sz="5400" b="1" dirty="0" err="1">
                <a:solidFill>
                  <a:schemeClr val="bg1"/>
                </a:solidFill>
                <a:cs typeface="Arial" pitchFamily="34" charset="0"/>
              </a:rPr>
              <a:t>資料庫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7BD3EDA-34BE-3241-B4F2-748913346CA8}"/>
              </a:ext>
            </a:extLst>
          </p:cNvPr>
          <p:cNvGrpSpPr/>
          <p:nvPr/>
        </p:nvGrpSpPr>
        <p:grpSpPr>
          <a:xfrm>
            <a:off x="4981257" y="647700"/>
            <a:ext cx="6096000" cy="2463402"/>
            <a:chOff x="5557839" y="417179"/>
            <a:chExt cx="6096000" cy="2463402"/>
          </a:xfrm>
        </p:grpSpPr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10217464-86CE-9249-97A7-C1066500B5E0}"/>
                </a:ext>
              </a:extLst>
            </p:cNvPr>
            <p:cNvSpPr txBox="1"/>
            <p:nvPr/>
          </p:nvSpPr>
          <p:spPr>
            <a:xfrm>
              <a:off x="5557839" y="2172695"/>
              <a:ext cx="52814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直接</a:t>
              </a:r>
              <a:r>
                <a:rPr lang="zh-TW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</a:t>
              </a:r>
              <a:r>
                <a:rPr lang="en-US" altLang="zh-TW" sz="2000" b="1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models.py</a:t>
              </a:r>
              <a:r>
                <a:rPr lang="zh-TW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中建立好每個股票需要資料型態的變數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並直接進行抓取</a:t>
              </a:r>
              <a:endPara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61F71B8C-9D31-2540-9558-3BAC318D18BA}"/>
                </a:ext>
              </a:extLst>
            </p:cNvPr>
            <p:cNvSpPr txBox="1"/>
            <p:nvPr/>
          </p:nvSpPr>
          <p:spPr>
            <a:xfrm>
              <a:off x="5748339" y="417179"/>
              <a:ext cx="4900426" cy="492443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accent2"/>
                  </a:solidFill>
                  <a:cs typeface="Arial" pitchFamily="34" charset="0"/>
                </a:rPr>
                <a:t>抓取共十年股票資訊</a:t>
              </a:r>
              <a:endParaRPr lang="ko-KR" altLang="en-US" sz="3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1B90459-EB9C-6E4C-9167-15E986AA5FD9}"/>
                </a:ext>
              </a:extLst>
            </p:cNvPr>
            <p:cNvSpPr/>
            <p:nvPr/>
          </p:nvSpPr>
          <p:spPr>
            <a:xfrm>
              <a:off x="5557839" y="1258832"/>
              <a:ext cx="6096000" cy="7078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TW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</a:t>
              </a:r>
              <a:r>
                <a:rPr lang="en-US" altLang="zh-TW" sz="2000" b="1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twstock</a:t>
              </a:r>
              <a:r>
                <a:rPr lang="zh-TW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抓取資料的時間範圍為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2010</a:t>
              </a:r>
              <a:r>
                <a:rPr lang="zh-TW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年初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(1</a:t>
              </a:r>
              <a:r>
                <a:rPr lang="zh-TW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月起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至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2021</a:t>
              </a:r>
              <a:r>
                <a:rPr lang="zh-TW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r>
                <a:rPr lang="zh-TW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月</a:t>
              </a:r>
            </a:p>
          </p:txBody>
        </p:sp>
      </p:grpSp>
      <p:pic>
        <p:nvPicPr>
          <p:cNvPr id="22" name="圖片 21">
            <a:extLst>
              <a:ext uri="{FF2B5EF4-FFF2-40B4-BE49-F238E27FC236}">
                <a16:creationId xmlns:a16="http://schemas.microsoft.com/office/drawing/2014/main" id="{BD3406A0-4C6C-F342-913A-1C80AF44CB9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111" y="3265153"/>
            <a:ext cx="8890038" cy="294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53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C22BD2-879D-9B49-8C67-7DC68FDF7E56}"/>
              </a:ext>
            </a:extLst>
          </p:cNvPr>
          <p:cNvSpPr/>
          <p:nvPr/>
        </p:nvSpPr>
        <p:spPr>
          <a:xfrm>
            <a:off x="528637" y="0"/>
            <a:ext cx="3905571" cy="3843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052FA95F-560C-8545-A639-F81F82DC2FBD}"/>
              </a:ext>
            </a:extLst>
          </p:cNvPr>
          <p:cNvGrpSpPr/>
          <p:nvPr/>
        </p:nvGrpSpPr>
        <p:grpSpPr>
          <a:xfrm>
            <a:off x="1019176" y="4477016"/>
            <a:ext cx="866774" cy="1678215"/>
            <a:chOff x="1019176" y="4477016"/>
            <a:chExt cx="866774" cy="1678215"/>
          </a:xfrm>
        </p:grpSpPr>
        <p:sp>
          <p:nvSpPr>
            <p:cNvPr id="16" name="자유형: 도형 13">
              <a:extLst>
                <a:ext uri="{FF2B5EF4-FFF2-40B4-BE49-F238E27FC236}">
                  <a16:creationId xmlns:a16="http://schemas.microsoft.com/office/drawing/2014/main" id="{D54F440A-9606-2E4A-B51D-D12880360FD0}"/>
                </a:ext>
              </a:extLst>
            </p:cNvPr>
            <p:cNvSpPr/>
            <p:nvPr/>
          </p:nvSpPr>
          <p:spPr>
            <a:xfrm>
              <a:off x="1060674" y="4477016"/>
              <a:ext cx="588430" cy="544215"/>
            </a:xfrm>
            <a:custGeom>
              <a:avLst/>
              <a:gdLst/>
              <a:ahLst/>
              <a:cxnLst/>
              <a:rect l="l" t="t" r="r" b="b"/>
              <a:pathLst>
                <a:path w="282415" h="261194">
                  <a:moveTo>
                    <a:pt x="258472" y="0"/>
                  </a:moveTo>
                  <a:lnTo>
                    <a:pt x="282415" y="38091"/>
                  </a:lnTo>
                  <a:cubicBezTo>
                    <a:pt x="262463" y="46435"/>
                    <a:pt x="247771" y="58859"/>
                    <a:pt x="238339" y="75365"/>
                  </a:cubicBezTo>
                  <a:cubicBezTo>
                    <a:pt x="228907" y="91871"/>
                    <a:pt x="223647" y="115905"/>
                    <a:pt x="222558" y="147466"/>
                  </a:cubicBezTo>
                  <a:lnTo>
                    <a:pt x="273709" y="147466"/>
                  </a:lnTo>
                  <a:lnTo>
                    <a:pt x="273709" y="261194"/>
                  </a:lnTo>
                  <a:lnTo>
                    <a:pt x="168687" y="261194"/>
                  </a:lnTo>
                  <a:lnTo>
                    <a:pt x="168687" y="171408"/>
                  </a:lnTo>
                  <a:cubicBezTo>
                    <a:pt x="168687" y="122797"/>
                    <a:pt x="174491" y="87609"/>
                    <a:pt x="186100" y="65843"/>
                  </a:cubicBezTo>
                  <a:cubicBezTo>
                    <a:pt x="201336" y="36821"/>
                    <a:pt x="225460" y="14874"/>
                    <a:pt x="258472" y="0"/>
                  </a:cubicBezTo>
                  <a:close/>
                  <a:moveTo>
                    <a:pt x="89785" y="0"/>
                  </a:moveTo>
                  <a:lnTo>
                    <a:pt x="113728" y="38091"/>
                  </a:lnTo>
                  <a:cubicBezTo>
                    <a:pt x="93775" y="46435"/>
                    <a:pt x="79083" y="58859"/>
                    <a:pt x="69651" y="75365"/>
                  </a:cubicBezTo>
                  <a:cubicBezTo>
                    <a:pt x="60219" y="91871"/>
                    <a:pt x="54959" y="115905"/>
                    <a:pt x="53871" y="147466"/>
                  </a:cubicBezTo>
                  <a:lnTo>
                    <a:pt x="105021" y="147466"/>
                  </a:lnTo>
                  <a:lnTo>
                    <a:pt x="105021" y="261194"/>
                  </a:lnTo>
                  <a:lnTo>
                    <a:pt x="0" y="261194"/>
                  </a:lnTo>
                  <a:lnTo>
                    <a:pt x="0" y="171408"/>
                  </a:lnTo>
                  <a:cubicBezTo>
                    <a:pt x="0" y="122797"/>
                    <a:pt x="5804" y="87609"/>
                    <a:pt x="17413" y="65843"/>
                  </a:cubicBezTo>
                  <a:cubicBezTo>
                    <a:pt x="32649" y="36821"/>
                    <a:pt x="56773" y="14874"/>
                    <a:pt x="89785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21BE7B24-3200-0E4E-9462-0AF3ADD9A292}"/>
                </a:ext>
              </a:extLst>
            </p:cNvPr>
            <p:cNvSpPr/>
            <p:nvPr/>
          </p:nvSpPr>
          <p:spPr>
            <a:xfrm>
              <a:off x="1019176" y="5430984"/>
              <a:ext cx="866774" cy="72424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8D1C1355-59FE-E14E-9FBF-A08E87C2A76F}"/>
              </a:ext>
            </a:extLst>
          </p:cNvPr>
          <p:cNvSpPr txBox="1"/>
          <p:nvPr/>
        </p:nvSpPr>
        <p:spPr>
          <a:xfrm>
            <a:off x="717095" y="875907"/>
            <a:ext cx="348070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bg1"/>
                </a:solidFill>
                <a:cs typeface="Arial" pitchFamily="34" charset="0"/>
              </a:rPr>
              <a:t>Sqlite</a:t>
            </a:r>
            <a:r>
              <a:rPr lang="ko-KR" altLang="en-US" sz="5400" b="1" dirty="0" err="1">
                <a:solidFill>
                  <a:schemeClr val="bg1"/>
                </a:solidFill>
                <a:cs typeface="Arial" pitchFamily="34" charset="0"/>
              </a:rPr>
              <a:t>資料庫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47B9148-F0C1-7A4A-9900-CBF76FAAA8A0}"/>
              </a:ext>
            </a:extLst>
          </p:cNvPr>
          <p:cNvGrpSpPr/>
          <p:nvPr/>
        </p:nvGrpSpPr>
        <p:grpSpPr>
          <a:xfrm>
            <a:off x="5117081" y="802601"/>
            <a:ext cx="5281426" cy="1900938"/>
            <a:chOff x="5729289" y="377879"/>
            <a:chExt cx="5281426" cy="1900938"/>
          </a:xfrm>
        </p:grpSpPr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82D10468-7181-BC44-937B-DF43A14BD200}"/>
                </a:ext>
              </a:extLst>
            </p:cNvPr>
            <p:cNvSpPr txBox="1"/>
            <p:nvPr/>
          </p:nvSpPr>
          <p:spPr>
            <a:xfrm>
              <a:off x="5729289" y="1263154"/>
              <a:ext cx="52814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建立資料庫內容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</a:t>
              </a:r>
              <a:r>
                <a:rPr lang="zh-TW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在這邊已先將</a:t>
              </a:r>
              <a:r>
                <a:rPr lang="en-US" altLang="zh-TW" sz="2000" b="1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class_list</a:t>
              </a:r>
              <a:r>
                <a:rPr lang="zh-TW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內的每筆資料的欄位型態設定好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</a:t>
              </a:r>
              <a:r>
                <a:rPr lang="en-US" altLang="zh-TW" sz="2000" b="1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models.py</a:t>
              </a:r>
              <a:r>
                <a:rPr lang="zh-TW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宣告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再利用</a:t>
              </a:r>
              <a:r>
                <a:rPr lang="en-US" altLang="zh-TW" sz="2000" b="1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twstock</a:t>
              </a:r>
              <a:r>
                <a:rPr lang="zh-TW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取得長時間的資料</a:t>
              </a:r>
            </a:p>
          </p:txBody>
        </p: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F67C5290-F97A-A244-85BE-CD2D06567804}"/>
                </a:ext>
              </a:extLst>
            </p:cNvPr>
            <p:cNvSpPr txBox="1"/>
            <p:nvPr/>
          </p:nvSpPr>
          <p:spPr>
            <a:xfrm>
              <a:off x="5919789" y="377879"/>
              <a:ext cx="4900426" cy="492443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accent2"/>
                  </a:solidFill>
                  <a:cs typeface="Arial" pitchFamily="34" charset="0"/>
                </a:rPr>
                <a:t>建立資料庫內容</a:t>
              </a:r>
              <a:endParaRPr lang="ko-KR" altLang="en-US" sz="3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8718B8B1-15ED-334A-8F4A-51B563CFA1D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281" y="3222006"/>
            <a:ext cx="8401050" cy="328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30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CC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BD9F240-1888-49F3-94F6-C737351F2764}"/>
              </a:ext>
            </a:extLst>
          </p:cNvPr>
          <p:cNvSpPr txBox="1"/>
          <p:nvPr/>
        </p:nvSpPr>
        <p:spPr>
          <a:xfrm>
            <a:off x="2025352" y="314223"/>
            <a:ext cx="2333003" cy="553998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tIns="0" rIns="36000" bIns="0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4C6472-9311-4798-A3D3-823CAE0FC7FC}"/>
              </a:ext>
            </a:extLst>
          </p:cNvPr>
          <p:cNvSpPr txBox="1"/>
          <p:nvPr/>
        </p:nvSpPr>
        <p:spPr>
          <a:xfrm>
            <a:off x="1461330" y="932314"/>
            <a:ext cx="2897025" cy="553998"/>
          </a:xfrm>
          <a:prstGeom prst="rect">
            <a:avLst/>
          </a:prstGeom>
          <a:solidFill>
            <a:schemeClr val="accent3"/>
          </a:solidFill>
        </p:spPr>
        <p:txBody>
          <a:bodyPr wrap="square" lIns="36000" tIns="0" rIns="36000" bIns="0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View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C488FA-995E-4D6E-9937-E4E6E968E43D}"/>
              </a:ext>
            </a:extLst>
          </p:cNvPr>
          <p:cNvSpPr txBox="1"/>
          <p:nvPr/>
        </p:nvSpPr>
        <p:spPr>
          <a:xfrm>
            <a:off x="5017191" y="314223"/>
            <a:ext cx="547313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Django</a:t>
            </a:r>
            <a:r>
              <a:rPr lang="ko-KR" altLang="en-US" sz="5400" b="1" dirty="0" err="1">
                <a:solidFill>
                  <a:schemeClr val="accent2"/>
                </a:solidFill>
                <a:latin typeface="+mj-lt"/>
                <a:cs typeface="Arial" pitchFamily="34" charset="0"/>
              </a:rPr>
              <a:t>檔案架構</a:t>
            </a:r>
            <a:endParaRPr lang="ko-KR" altLang="en-US" sz="54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E13AB1-CC37-4CC4-9C0E-1E1639994518}"/>
              </a:ext>
            </a:extLst>
          </p:cNvPr>
          <p:cNvSpPr txBox="1"/>
          <p:nvPr/>
        </p:nvSpPr>
        <p:spPr>
          <a:xfrm>
            <a:off x="5741563" y="4544825"/>
            <a:ext cx="293094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400" dirty="0" err="1">
                <a:cs typeface="Arial" pitchFamily="34" charset="0"/>
              </a:rPr>
              <a:t>新增的</a:t>
            </a:r>
            <a:r>
              <a:rPr lang="en-US" altLang="ko-KR" sz="2400" dirty="0">
                <a:cs typeface="Arial" pitchFamily="34" charset="0"/>
              </a:rPr>
              <a:t>app</a:t>
            </a:r>
            <a:r>
              <a:rPr lang="zh-TW" altLang="en-US" sz="2400" dirty="0">
                <a:cs typeface="Arial" pitchFamily="34" charset="0"/>
              </a:rPr>
              <a:t> 要在這邊加上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8CD315-52DC-4526-A93A-EC7519D8095E}"/>
              </a:ext>
            </a:extLst>
          </p:cNvPr>
          <p:cNvSpPr txBox="1"/>
          <p:nvPr/>
        </p:nvSpPr>
        <p:spPr>
          <a:xfrm>
            <a:off x="5779770" y="2934177"/>
            <a:ext cx="54731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urls.py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urls.py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urlpatterns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裡，可藉由新增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path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，來切到不同的頁面，要記得先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import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每個網頁位置</a:t>
            </a:r>
            <a:endParaRPr lang="en-US" altLang="ko-KR" sz="1200" dirty="0">
              <a:cs typeface="Arial" pitchFamily="34" charset="0"/>
            </a:endParaRPr>
          </a:p>
        </p:txBody>
      </p:sp>
      <p:pic>
        <p:nvPicPr>
          <p:cNvPr id="15" name="image5.png">
            <a:extLst>
              <a:ext uri="{FF2B5EF4-FFF2-40B4-BE49-F238E27FC236}">
                <a16:creationId xmlns:a16="http://schemas.microsoft.com/office/drawing/2014/main" id="{48FD893A-3641-7B47-875C-6416B4933C3F}"/>
              </a:ext>
            </a:extLst>
          </p:cNvPr>
          <p:cNvPicPr>
            <a:picLocks noGrp="1"/>
          </p:cNvPicPr>
          <p:nvPr>
            <p:ph type="pic" sz="quarter" idx="11"/>
          </p:nvPr>
        </p:nvPicPr>
        <p:blipFill>
          <a:blip r:embed="rId2" cstate="print"/>
          <a:srcRect t="200" b="200"/>
          <a:stretch>
            <a:fillRect/>
          </a:stretch>
        </p:blipFill>
        <p:spPr>
          <a:xfrm>
            <a:off x="418744" y="2286000"/>
            <a:ext cx="5239106" cy="425777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90093E9-84E4-A74A-8310-2E21768487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249" y="1674541"/>
            <a:ext cx="5274310" cy="114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33698BB4-1C77-744E-8183-9056D060143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225" y="4828105"/>
            <a:ext cx="3070860" cy="192024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DC7D1EC7-24CA-3D44-82CB-15D32F9E58D2}"/>
              </a:ext>
            </a:extLst>
          </p:cNvPr>
          <p:cNvSpPr txBox="1"/>
          <p:nvPr/>
        </p:nvSpPr>
        <p:spPr>
          <a:xfrm>
            <a:off x="2025351" y="1575717"/>
            <a:ext cx="2333003" cy="553998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tIns="0" rIns="36000" bIns="0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Template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7743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8079</TotalTime>
  <Words>1037</Words>
  <Application>Microsoft Macintosh PowerPoint</Application>
  <PresentationFormat>寬螢幕</PresentationFormat>
  <Paragraphs>109</Paragraphs>
  <Slides>16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Calibri</vt:lpstr>
      <vt:lpstr>Garamond</vt:lpstr>
      <vt:lpstr>Wingdings</vt:lpstr>
      <vt:lpstr>Arial</vt:lpstr>
      <vt:lpstr>微軟正黑體</vt:lpstr>
      <vt:lpstr>맑은 고딕</vt:lpstr>
      <vt:lpstr>Cover and End Slide Master</vt:lpstr>
      <vt:lpstr>Contents Slide Master</vt:lpstr>
      <vt:lpstr>Section Break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B0843039陳睿澤</cp:lastModifiedBy>
  <cp:revision>128</cp:revision>
  <dcterms:created xsi:type="dcterms:W3CDTF">2018-04-24T17:14:44Z</dcterms:created>
  <dcterms:modified xsi:type="dcterms:W3CDTF">2021-06-24T06:38:25Z</dcterms:modified>
</cp:coreProperties>
</file>